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3" r:id="rId5"/>
    <p:sldId id="261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64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6E06B8-1DC3-324A-BA38-9907F67E8551}" v="215" dt="2023-08-21T16:52:19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719"/>
  </p:normalViewPr>
  <p:slideViewPr>
    <p:cSldViewPr snapToGrid="0">
      <p:cViewPr>
        <p:scale>
          <a:sx n="150" d="100"/>
          <a:sy n="150" d="100"/>
        </p:scale>
        <p:origin x="9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arkar" userId="0cb7a937-bf07-4a5d-8e18-85a77b716af3" providerId="ADAL" clId="{B16E06B8-1DC3-324A-BA38-9907F67E8551}"/>
    <pc:docChg chg="undo custSel addSld delSld modSld sldOrd delMainMaster">
      <pc:chgData name="Sarah Sarkar" userId="0cb7a937-bf07-4a5d-8e18-85a77b716af3" providerId="ADAL" clId="{B16E06B8-1DC3-324A-BA38-9907F67E8551}" dt="2023-08-21T16:52:33.809" v="690" actId="2696"/>
      <pc:docMkLst>
        <pc:docMk/>
      </pc:docMkLst>
      <pc:sldChg chg="add del">
        <pc:chgData name="Sarah Sarkar" userId="0cb7a937-bf07-4a5d-8e18-85a77b716af3" providerId="ADAL" clId="{B16E06B8-1DC3-324A-BA38-9907F67E8551}" dt="2023-08-21T16:02:18.128" v="133" actId="2696"/>
        <pc:sldMkLst>
          <pc:docMk/>
          <pc:sldMk cId="2176043917" sldId="256"/>
        </pc:sldMkLst>
      </pc:sldChg>
      <pc:sldChg chg="modSp add mod ord setBg">
        <pc:chgData name="Sarah Sarkar" userId="0cb7a937-bf07-4a5d-8e18-85a77b716af3" providerId="ADAL" clId="{B16E06B8-1DC3-324A-BA38-9907F67E8551}" dt="2023-08-21T16:00:16.441" v="125" actId="113"/>
        <pc:sldMkLst>
          <pc:docMk/>
          <pc:sldMk cId="997364594" sldId="257"/>
        </pc:sldMkLst>
        <pc:spChg chg="mod">
          <ac:chgData name="Sarah Sarkar" userId="0cb7a937-bf07-4a5d-8e18-85a77b716af3" providerId="ADAL" clId="{B16E06B8-1DC3-324A-BA38-9907F67E8551}" dt="2023-08-21T16:00:16.441" v="125" actId="113"/>
          <ac:spMkLst>
            <pc:docMk/>
            <pc:sldMk cId="997364594" sldId="257"/>
            <ac:spMk id="2" creationId="{0F6CDE5A-4401-4BEE-9EA7-967750581E8F}"/>
          </ac:spMkLst>
        </pc:spChg>
        <pc:spChg chg="mod">
          <ac:chgData name="Sarah Sarkar" userId="0cb7a937-bf07-4a5d-8e18-85a77b716af3" providerId="ADAL" clId="{B16E06B8-1DC3-324A-BA38-9907F67E8551}" dt="2023-08-21T15:59:23.180" v="77" actId="20577"/>
          <ac:spMkLst>
            <pc:docMk/>
            <pc:sldMk cId="997364594" sldId="257"/>
            <ac:spMk id="3" creationId="{5C7EE75C-DC6C-4170-B124-82F3C7FD3A73}"/>
          </ac:spMkLst>
        </pc:spChg>
        <pc:spChg chg="mod">
          <ac:chgData name="Sarah Sarkar" userId="0cb7a937-bf07-4a5d-8e18-85a77b716af3" providerId="ADAL" clId="{B16E06B8-1DC3-324A-BA38-9907F67E8551}" dt="2023-08-21T15:58:35.365" v="38" actId="20577"/>
          <ac:spMkLst>
            <pc:docMk/>
            <pc:sldMk cId="997364594" sldId="257"/>
            <ac:spMk id="4" creationId="{D23EE367-7CDD-4EE6-8794-41ED285D3E69}"/>
          </ac:spMkLst>
        </pc:spChg>
      </pc:sldChg>
      <pc:sldChg chg="addSp delSp modSp add del mod">
        <pc:chgData name="Sarah Sarkar" userId="0cb7a937-bf07-4a5d-8e18-85a77b716af3" providerId="ADAL" clId="{B16E06B8-1DC3-324A-BA38-9907F67E8551}" dt="2023-08-21T16:08:58.150" v="301" actId="255"/>
        <pc:sldMkLst>
          <pc:docMk/>
          <pc:sldMk cId="2560786834" sldId="258"/>
        </pc:sldMkLst>
        <pc:spChg chg="mod">
          <ac:chgData name="Sarah Sarkar" userId="0cb7a937-bf07-4a5d-8e18-85a77b716af3" providerId="ADAL" clId="{B16E06B8-1DC3-324A-BA38-9907F67E8551}" dt="2023-08-21T16:03:13.150" v="147" actId="404"/>
          <ac:spMkLst>
            <pc:docMk/>
            <pc:sldMk cId="2560786834" sldId="258"/>
            <ac:spMk id="2" creationId="{9C0167E1-FDBD-A8CE-120F-C223A99F6C4D}"/>
          </ac:spMkLst>
        </pc:spChg>
        <pc:spChg chg="del mod">
          <ac:chgData name="Sarah Sarkar" userId="0cb7a937-bf07-4a5d-8e18-85a77b716af3" providerId="ADAL" clId="{B16E06B8-1DC3-324A-BA38-9907F67E8551}" dt="2023-08-21T16:03:49.987" v="152" actId="478"/>
          <ac:spMkLst>
            <pc:docMk/>
            <pc:sldMk cId="2560786834" sldId="258"/>
            <ac:spMk id="3" creationId="{44D10C38-E576-4164-907B-6337F8820BA2}"/>
          </ac:spMkLst>
        </pc:spChg>
        <pc:spChg chg="mod">
          <ac:chgData name="Sarah Sarkar" userId="0cb7a937-bf07-4a5d-8e18-85a77b716af3" providerId="ADAL" clId="{B16E06B8-1DC3-324A-BA38-9907F67E8551}" dt="2023-08-21T16:08:58.150" v="301" actId="255"/>
          <ac:spMkLst>
            <pc:docMk/>
            <pc:sldMk cId="2560786834" sldId="258"/>
            <ac:spMk id="4" creationId="{3225EB13-63D7-CB92-50AF-6FC1966DA6D4}"/>
          </ac:spMkLst>
        </pc:spChg>
        <pc:spChg chg="add mod">
          <ac:chgData name="Sarah Sarkar" userId="0cb7a937-bf07-4a5d-8e18-85a77b716af3" providerId="ADAL" clId="{B16E06B8-1DC3-324A-BA38-9907F67E8551}" dt="2023-08-21T16:07:55.757" v="289" actId="1076"/>
          <ac:spMkLst>
            <pc:docMk/>
            <pc:sldMk cId="2560786834" sldId="258"/>
            <ac:spMk id="5" creationId="{C2898283-FF60-30FF-6AF4-E55B159EEB5E}"/>
          </ac:spMkLst>
        </pc:spChg>
        <pc:spChg chg="add mod">
          <ac:chgData name="Sarah Sarkar" userId="0cb7a937-bf07-4a5d-8e18-85a77b716af3" providerId="ADAL" clId="{B16E06B8-1DC3-324A-BA38-9907F67E8551}" dt="2023-08-21T16:07:53.052" v="288" actId="1076"/>
          <ac:spMkLst>
            <pc:docMk/>
            <pc:sldMk cId="2560786834" sldId="258"/>
            <ac:spMk id="6" creationId="{7BA5EDDF-FB15-C431-C84D-05E9699BE43F}"/>
          </ac:spMkLst>
        </pc:spChg>
      </pc:sldChg>
      <pc:sldChg chg="modSp add del mod">
        <pc:chgData name="Sarah Sarkar" userId="0cb7a937-bf07-4a5d-8e18-85a77b716af3" providerId="ADAL" clId="{B16E06B8-1DC3-324A-BA38-9907F67E8551}" dt="2023-08-21T16:52:32.571" v="688" actId="2696"/>
        <pc:sldMkLst>
          <pc:docMk/>
          <pc:sldMk cId="1098559364" sldId="259"/>
        </pc:sldMkLst>
        <pc:spChg chg="mod">
          <ac:chgData name="Sarah Sarkar" userId="0cb7a937-bf07-4a5d-8e18-85a77b716af3" providerId="ADAL" clId="{B16E06B8-1DC3-324A-BA38-9907F67E8551}" dt="2023-08-21T16:21:48.477" v="411" actId="404"/>
          <ac:spMkLst>
            <pc:docMk/>
            <pc:sldMk cId="1098559364" sldId="259"/>
            <ac:spMk id="2" creationId="{67CAD6F8-D471-FC78-BD8A-995C3A27010A}"/>
          </ac:spMkLst>
        </pc:spChg>
      </pc:sldChg>
      <pc:sldChg chg="add del ord">
        <pc:chgData name="Sarah Sarkar" userId="0cb7a937-bf07-4a5d-8e18-85a77b716af3" providerId="ADAL" clId="{B16E06B8-1DC3-324A-BA38-9907F67E8551}" dt="2023-08-21T16:52:31.883" v="687" actId="2696"/>
        <pc:sldMkLst>
          <pc:docMk/>
          <pc:sldMk cId="2103303007" sldId="260"/>
        </pc:sldMkLst>
      </pc:sldChg>
      <pc:sldChg chg="addSp delSp modSp add del mod ord modAnim">
        <pc:chgData name="Sarah Sarkar" userId="0cb7a937-bf07-4a5d-8e18-85a77b716af3" providerId="ADAL" clId="{B16E06B8-1DC3-324A-BA38-9907F67E8551}" dt="2023-08-21T16:21:00.714" v="404" actId="2711"/>
        <pc:sldMkLst>
          <pc:docMk/>
          <pc:sldMk cId="2650893948" sldId="261"/>
        </pc:sldMkLst>
        <pc:spChg chg="mod">
          <ac:chgData name="Sarah Sarkar" userId="0cb7a937-bf07-4a5d-8e18-85a77b716af3" providerId="ADAL" clId="{B16E06B8-1DC3-324A-BA38-9907F67E8551}" dt="2023-08-21T16:19:21.676" v="394" actId="404"/>
          <ac:spMkLst>
            <pc:docMk/>
            <pc:sldMk cId="2650893948" sldId="261"/>
            <ac:spMk id="2" creationId="{CCD20150-55A3-3AE7-1F8E-03340B1C2D5E}"/>
          </ac:spMkLst>
        </pc:spChg>
        <pc:spChg chg="mod">
          <ac:chgData name="Sarah Sarkar" userId="0cb7a937-bf07-4a5d-8e18-85a77b716af3" providerId="ADAL" clId="{B16E06B8-1DC3-324A-BA38-9907F67E8551}" dt="2023-08-21T16:21:00.714" v="404" actId="2711"/>
          <ac:spMkLst>
            <pc:docMk/>
            <pc:sldMk cId="2650893948" sldId="261"/>
            <ac:spMk id="3" creationId="{BE1D1897-0AFD-B2BE-13FF-FE4F9576023F}"/>
          </ac:spMkLst>
        </pc:spChg>
        <pc:spChg chg="add mod">
          <ac:chgData name="Sarah Sarkar" userId="0cb7a937-bf07-4a5d-8e18-85a77b716af3" providerId="ADAL" clId="{B16E06B8-1DC3-324A-BA38-9907F67E8551}" dt="2023-08-21T16:18:37.785" v="381"/>
          <ac:spMkLst>
            <pc:docMk/>
            <pc:sldMk cId="2650893948" sldId="261"/>
            <ac:spMk id="7" creationId="{7DEF57DC-CBBF-7A31-D8F9-B5F4C9D8E582}"/>
          </ac:spMkLst>
        </pc:spChg>
        <pc:spChg chg="add mod">
          <ac:chgData name="Sarah Sarkar" userId="0cb7a937-bf07-4a5d-8e18-85a77b716af3" providerId="ADAL" clId="{B16E06B8-1DC3-324A-BA38-9907F67E8551}" dt="2023-08-21T16:18:37.785" v="381"/>
          <ac:spMkLst>
            <pc:docMk/>
            <pc:sldMk cId="2650893948" sldId="261"/>
            <ac:spMk id="8" creationId="{041A74E6-56EC-7530-48BD-AF080513169F}"/>
          </ac:spMkLst>
        </pc:spChg>
        <pc:spChg chg="add mod">
          <ac:chgData name="Sarah Sarkar" userId="0cb7a937-bf07-4a5d-8e18-85a77b716af3" providerId="ADAL" clId="{B16E06B8-1DC3-324A-BA38-9907F67E8551}" dt="2023-08-21T16:18:37.785" v="381"/>
          <ac:spMkLst>
            <pc:docMk/>
            <pc:sldMk cId="2650893948" sldId="261"/>
            <ac:spMk id="9" creationId="{A30AD163-D538-9091-EBE6-2576332967AC}"/>
          </ac:spMkLst>
        </pc:spChg>
        <pc:spChg chg="add mod">
          <ac:chgData name="Sarah Sarkar" userId="0cb7a937-bf07-4a5d-8e18-85a77b716af3" providerId="ADAL" clId="{B16E06B8-1DC3-324A-BA38-9907F67E8551}" dt="2023-08-21T16:18:37.785" v="381"/>
          <ac:spMkLst>
            <pc:docMk/>
            <pc:sldMk cId="2650893948" sldId="261"/>
            <ac:spMk id="10" creationId="{BC748949-4B4C-6204-FD22-E596AED71CEF}"/>
          </ac:spMkLst>
        </pc:spChg>
        <pc:spChg chg="add mod">
          <ac:chgData name="Sarah Sarkar" userId="0cb7a937-bf07-4a5d-8e18-85a77b716af3" providerId="ADAL" clId="{B16E06B8-1DC3-324A-BA38-9907F67E8551}" dt="2023-08-21T16:18:37.785" v="381"/>
          <ac:spMkLst>
            <pc:docMk/>
            <pc:sldMk cId="2650893948" sldId="261"/>
            <ac:spMk id="11" creationId="{D23C11AA-B82E-1A02-3681-080EA5E91E2F}"/>
          </ac:spMkLst>
        </pc:spChg>
        <pc:spChg chg="add mod">
          <ac:chgData name="Sarah Sarkar" userId="0cb7a937-bf07-4a5d-8e18-85a77b716af3" providerId="ADAL" clId="{B16E06B8-1DC3-324A-BA38-9907F67E8551}" dt="2023-08-21T16:20:07.803" v="400" actId="1076"/>
          <ac:spMkLst>
            <pc:docMk/>
            <pc:sldMk cId="2650893948" sldId="261"/>
            <ac:spMk id="13" creationId="{E0AD7118-5477-6C80-56C3-384B9F9CBC83}"/>
          </ac:spMkLst>
        </pc:spChg>
        <pc:spChg chg="add mod">
          <ac:chgData name="Sarah Sarkar" userId="0cb7a937-bf07-4a5d-8e18-85a77b716af3" providerId="ADAL" clId="{B16E06B8-1DC3-324A-BA38-9907F67E8551}" dt="2023-08-21T16:20:07.803" v="400" actId="1076"/>
          <ac:spMkLst>
            <pc:docMk/>
            <pc:sldMk cId="2650893948" sldId="261"/>
            <ac:spMk id="14" creationId="{2EF583F2-CD03-DF25-C384-360483C9EFC4}"/>
          </ac:spMkLst>
        </pc:spChg>
        <pc:spChg chg="add mod">
          <ac:chgData name="Sarah Sarkar" userId="0cb7a937-bf07-4a5d-8e18-85a77b716af3" providerId="ADAL" clId="{B16E06B8-1DC3-324A-BA38-9907F67E8551}" dt="2023-08-21T16:20:07.803" v="400" actId="1076"/>
          <ac:spMkLst>
            <pc:docMk/>
            <pc:sldMk cId="2650893948" sldId="261"/>
            <ac:spMk id="15" creationId="{5655CA28-5362-BE9F-8E16-574A84DE0A71}"/>
          </ac:spMkLst>
        </pc:spChg>
        <pc:spChg chg="add mod">
          <ac:chgData name="Sarah Sarkar" userId="0cb7a937-bf07-4a5d-8e18-85a77b716af3" providerId="ADAL" clId="{B16E06B8-1DC3-324A-BA38-9907F67E8551}" dt="2023-08-21T16:20:07.803" v="400" actId="1076"/>
          <ac:spMkLst>
            <pc:docMk/>
            <pc:sldMk cId="2650893948" sldId="261"/>
            <ac:spMk id="16" creationId="{3D9B9BF1-8FAA-207A-3DD3-B04C58A63BD5}"/>
          </ac:spMkLst>
        </pc:spChg>
        <pc:spChg chg="add mod">
          <ac:chgData name="Sarah Sarkar" userId="0cb7a937-bf07-4a5d-8e18-85a77b716af3" providerId="ADAL" clId="{B16E06B8-1DC3-324A-BA38-9907F67E8551}" dt="2023-08-21T16:20:07.803" v="400" actId="1076"/>
          <ac:spMkLst>
            <pc:docMk/>
            <pc:sldMk cId="2650893948" sldId="261"/>
            <ac:spMk id="17" creationId="{C72FD610-87F0-E0D0-99EF-A0DDFDB7F5F5}"/>
          </ac:spMkLst>
        </pc:spChg>
        <pc:picChg chg="add del mod">
          <ac:chgData name="Sarah Sarkar" userId="0cb7a937-bf07-4a5d-8e18-85a77b716af3" providerId="ADAL" clId="{B16E06B8-1DC3-324A-BA38-9907F67E8551}" dt="2023-08-21T16:17:01.334" v="372"/>
          <ac:picMkLst>
            <pc:docMk/>
            <pc:sldMk cId="2650893948" sldId="261"/>
            <ac:picMk id="4" creationId="{BC1D7AFE-6352-1201-8015-9E045BD425E8}"/>
          </ac:picMkLst>
        </pc:picChg>
        <pc:picChg chg="add del mod">
          <ac:chgData name="Sarah Sarkar" userId="0cb7a937-bf07-4a5d-8e18-85a77b716af3" providerId="ADAL" clId="{B16E06B8-1DC3-324A-BA38-9907F67E8551}" dt="2023-08-21T16:17:09.629" v="374" actId="478"/>
          <ac:picMkLst>
            <pc:docMk/>
            <pc:sldMk cId="2650893948" sldId="261"/>
            <ac:picMk id="5" creationId="{FCD0626B-6D77-8A4B-353C-363110D7405C}"/>
          </ac:picMkLst>
        </pc:picChg>
        <pc:picChg chg="add mod">
          <ac:chgData name="Sarah Sarkar" userId="0cb7a937-bf07-4a5d-8e18-85a77b716af3" providerId="ADAL" clId="{B16E06B8-1DC3-324A-BA38-9907F67E8551}" dt="2023-08-21T16:18:37.785" v="381"/>
          <ac:picMkLst>
            <pc:docMk/>
            <pc:sldMk cId="2650893948" sldId="261"/>
            <ac:picMk id="6" creationId="{57F8CA20-C375-CBF5-E1D4-7ECF0082E73D}"/>
          </ac:picMkLst>
        </pc:picChg>
        <pc:picChg chg="add mod">
          <ac:chgData name="Sarah Sarkar" userId="0cb7a937-bf07-4a5d-8e18-85a77b716af3" providerId="ADAL" clId="{B16E06B8-1DC3-324A-BA38-9907F67E8551}" dt="2023-08-21T16:19:57.515" v="399" actId="1076"/>
          <ac:picMkLst>
            <pc:docMk/>
            <pc:sldMk cId="2650893948" sldId="261"/>
            <ac:picMk id="12" creationId="{86F7E5E4-9910-4E6C-1D41-E03DCAAAFF27}"/>
          </ac:picMkLst>
        </pc:picChg>
      </pc:sldChg>
      <pc:sldChg chg="add del">
        <pc:chgData name="Sarah Sarkar" userId="0cb7a937-bf07-4a5d-8e18-85a77b716af3" providerId="ADAL" clId="{B16E06B8-1DC3-324A-BA38-9907F67E8551}" dt="2023-08-21T16:52:33.809" v="690" actId="2696"/>
        <pc:sldMkLst>
          <pc:docMk/>
          <pc:sldMk cId="2752553263" sldId="262"/>
        </pc:sldMkLst>
      </pc:sldChg>
      <pc:sldChg chg="add del">
        <pc:chgData name="Sarah Sarkar" userId="0cb7a937-bf07-4a5d-8e18-85a77b716af3" providerId="ADAL" clId="{B16E06B8-1DC3-324A-BA38-9907F67E8551}" dt="2023-08-21T16:08:23.255" v="291"/>
        <pc:sldMkLst>
          <pc:docMk/>
          <pc:sldMk cId="1749046669" sldId="263"/>
        </pc:sldMkLst>
      </pc:sldChg>
      <pc:sldChg chg="addSp delSp modSp add mod modAnim">
        <pc:chgData name="Sarah Sarkar" userId="0cb7a937-bf07-4a5d-8e18-85a77b716af3" providerId="ADAL" clId="{B16E06B8-1DC3-324A-BA38-9907F67E8551}" dt="2023-08-21T16:15:38.053" v="368" actId="255"/>
        <pc:sldMkLst>
          <pc:docMk/>
          <pc:sldMk cId="4280326945" sldId="263"/>
        </pc:sldMkLst>
        <pc:spChg chg="mod">
          <ac:chgData name="Sarah Sarkar" userId="0cb7a937-bf07-4a5d-8e18-85a77b716af3" providerId="ADAL" clId="{B16E06B8-1DC3-324A-BA38-9907F67E8551}" dt="2023-08-21T16:09:50.683" v="316" actId="207"/>
          <ac:spMkLst>
            <pc:docMk/>
            <pc:sldMk cId="4280326945" sldId="263"/>
            <ac:spMk id="2" creationId="{CCD20150-55A3-3AE7-1F8E-03340B1C2D5E}"/>
          </ac:spMkLst>
        </pc:spChg>
        <pc:spChg chg="mod">
          <ac:chgData name="Sarah Sarkar" userId="0cb7a937-bf07-4a5d-8e18-85a77b716af3" providerId="ADAL" clId="{B16E06B8-1DC3-324A-BA38-9907F67E8551}" dt="2023-08-21T16:09:11.558" v="304" actId="2711"/>
          <ac:spMkLst>
            <pc:docMk/>
            <pc:sldMk cId="4280326945" sldId="263"/>
            <ac:spMk id="3" creationId="{BE1D1897-0AFD-B2BE-13FF-FE4F9576023F}"/>
          </ac:spMkLst>
        </pc:spChg>
        <pc:spChg chg="add del mod">
          <ac:chgData name="Sarah Sarkar" userId="0cb7a937-bf07-4a5d-8e18-85a77b716af3" providerId="ADAL" clId="{B16E06B8-1DC3-324A-BA38-9907F67E8551}" dt="2023-08-21T16:11:44.974" v="330"/>
          <ac:spMkLst>
            <pc:docMk/>
            <pc:sldMk cId="4280326945" sldId="263"/>
            <ac:spMk id="15" creationId="{4A7C9A56-04AA-04F0-3784-83B6CD3744C3}"/>
          </ac:spMkLst>
        </pc:spChg>
        <pc:spChg chg="add del mod">
          <ac:chgData name="Sarah Sarkar" userId="0cb7a937-bf07-4a5d-8e18-85a77b716af3" providerId="ADAL" clId="{B16E06B8-1DC3-324A-BA38-9907F67E8551}" dt="2023-08-21T16:11:44.974" v="330"/>
          <ac:spMkLst>
            <pc:docMk/>
            <pc:sldMk cId="4280326945" sldId="263"/>
            <ac:spMk id="16" creationId="{6ABCE391-FCE6-3265-6CFF-E5CB20B4DFD5}"/>
          </ac:spMkLst>
        </pc:spChg>
        <pc:spChg chg="add del mod">
          <ac:chgData name="Sarah Sarkar" userId="0cb7a937-bf07-4a5d-8e18-85a77b716af3" providerId="ADAL" clId="{B16E06B8-1DC3-324A-BA38-9907F67E8551}" dt="2023-08-21T16:11:44.974" v="330"/>
          <ac:spMkLst>
            <pc:docMk/>
            <pc:sldMk cId="4280326945" sldId="263"/>
            <ac:spMk id="17" creationId="{06F891A5-56B8-54B4-48B6-85E32E1FA4BC}"/>
          </ac:spMkLst>
        </pc:spChg>
        <pc:spChg chg="add del mod">
          <ac:chgData name="Sarah Sarkar" userId="0cb7a937-bf07-4a5d-8e18-85a77b716af3" providerId="ADAL" clId="{B16E06B8-1DC3-324A-BA38-9907F67E8551}" dt="2023-08-21T16:11:44.974" v="330"/>
          <ac:spMkLst>
            <pc:docMk/>
            <pc:sldMk cId="4280326945" sldId="263"/>
            <ac:spMk id="18" creationId="{20B996DD-F9DF-0DE7-0266-981600464862}"/>
          </ac:spMkLst>
        </pc:spChg>
        <pc:spChg chg="add del mod">
          <ac:chgData name="Sarah Sarkar" userId="0cb7a937-bf07-4a5d-8e18-85a77b716af3" providerId="ADAL" clId="{B16E06B8-1DC3-324A-BA38-9907F67E8551}" dt="2023-08-21T16:11:44.974" v="330"/>
          <ac:spMkLst>
            <pc:docMk/>
            <pc:sldMk cId="4280326945" sldId="263"/>
            <ac:spMk id="19" creationId="{F15A5074-1327-1527-B034-020F298DA2F9}"/>
          </ac:spMkLst>
        </pc:spChg>
        <pc:spChg chg="add mod">
          <ac:chgData name="Sarah Sarkar" userId="0cb7a937-bf07-4a5d-8e18-85a77b716af3" providerId="ADAL" clId="{B16E06B8-1DC3-324A-BA38-9907F67E8551}" dt="2023-08-21T16:15:38.053" v="368" actId="255"/>
          <ac:spMkLst>
            <pc:docMk/>
            <pc:sldMk cId="4280326945" sldId="263"/>
            <ac:spMk id="20" creationId="{101364D3-2EDC-B793-04CF-029816521584}"/>
          </ac:spMkLst>
        </pc:spChg>
        <pc:spChg chg="add mod">
          <ac:chgData name="Sarah Sarkar" userId="0cb7a937-bf07-4a5d-8e18-85a77b716af3" providerId="ADAL" clId="{B16E06B8-1DC3-324A-BA38-9907F67E8551}" dt="2023-08-21T16:15:38.053" v="368" actId="255"/>
          <ac:spMkLst>
            <pc:docMk/>
            <pc:sldMk cId="4280326945" sldId="263"/>
            <ac:spMk id="21" creationId="{03588039-6350-1CEE-3DA2-7BE55D87CB65}"/>
          </ac:spMkLst>
        </pc:spChg>
        <pc:spChg chg="add mod">
          <ac:chgData name="Sarah Sarkar" userId="0cb7a937-bf07-4a5d-8e18-85a77b716af3" providerId="ADAL" clId="{B16E06B8-1DC3-324A-BA38-9907F67E8551}" dt="2023-08-21T16:15:38.053" v="368" actId="255"/>
          <ac:spMkLst>
            <pc:docMk/>
            <pc:sldMk cId="4280326945" sldId="263"/>
            <ac:spMk id="22" creationId="{1B5DFF35-BE60-83B1-BDA3-316571FD877D}"/>
          </ac:spMkLst>
        </pc:spChg>
        <pc:spChg chg="add mod">
          <ac:chgData name="Sarah Sarkar" userId="0cb7a937-bf07-4a5d-8e18-85a77b716af3" providerId="ADAL" clId="{B16E06B8-1DC3-324A-BA38-9907F67E8551}" dt="2023-08-21T16:15:38.053" v="368" actId="255"/>
          <ac:spMkLst>
            <pc:docMk/>
            <pc:sldMk cId="4280326945" sldId="263"/>
            <ac:spMk id="23" creationId="{2C4223F4-1E74-1E02-2157-31DEDD341410}"/>
          </ac:spMkLst>
        </pc:spChg>
        <pc:spChg chg="add mod">
          <ac:chgData name="Sarah Sarkar" userId="0cb7a937-bf07-4a5d-8e18-85a77b716af3" providerId="ADAL" clId="{B16E06B8-1DC3-324A-BA38-9907F67E8551}" dt="2023-08-21T16:15:38.053" v="368" actId="255"/>
          <ac:spMkLst>
            <pc:docMk/>
            <pc:sldMk cId="4280326945" sldId="263"/>
            <ac:spMk id="24" creationId="{ED49957B-2BE1-861C-168C-DE5AEF7B7201}"/>
          </ac:spMkLst>
        </pc:spChg>
        <pc:picChg chg="add mod">
          <ac:chgData name="Sarah Sarkar" userId="0cb7a937-bf07-4a5d-8e18-85a77b716af3" providerId="ADAL" clId="{B16E06B8-1DC3-324A-BA38-9907F67E8551}" dt="2023-08-21T16:10:08.970" v="320" actId="1076"/>
          <ac:picMkLst>
            <pc:docMk/>
            <pc:sldMk cId="4280326945" sldId="263"/>
            <ac:picMk id="4" creationId="{83398E49-102C-8BE3-BF28-4E0ED6A285AD}"/>
          </ac:picMkLst>
        </pc:picChg>
        <pc:picChg chg="add del mod">
          <ac:chgData name="Sarah Sarkar" userId="0cb7a937-bf07-4a5d-8e18-85a77b716af3" providerId="ADAL" clId="{B16E06B8-1DC3-324A-BA38-9907F67E8551}" dt="2023-08-21T16:10:36.551" v="322"/>
          <ac:picMkLst>
            <pc:docMk/>
            <pc:sldMk cId="4280326945" sldId="263"/>
            <ac:picMk id="5" creationId="{0A157563-98C6-F653-CF64-5AA72580E11B}"/>
          </ac:picMkLst>
        </pc:picChg>
        <pc:picChg chg="add del mod">
          <ac:chgData name="Sarah Sarkar" userId="0cb7a937-bf07-4a5d-8e18-85a77b716af3" providerId="ADAL" clId="{B16E06B8-1DC3-324A-BA38-9907F67E8551}" dt="2023-08-21T16:10:36.551" v="322"/>
          <ac:picMkLst>
            <pc:docMk/>
            <pc:sldMk cId="4280326945" sldId="263"/>
            <ac:picMk id="6" creationId="{ABBBC8DA-4C86-6653-9847-5314376B2A5F}"/>
          </ac:picMkLst>
        </pc:picChg>
        <pc:picChg chg="add del mod">
          <ac:chgData name="Sarah Sarkar" userId="0cb7a937-bf07-4a5d-8e18-85a77b716af3" providerId="ADAL" clId="{B16E06B8-1DC3-324A-BA38-9907F67E8551}" dt="2023-08-21T16:10:36.551" v="322"/>
          <ac:picMkLst>
            <pc:docMk/>
            <pc:sldMk cId="4280326945" sldId="263"/>
            <ac:picMk id="7" creationId="{05989A8E-8CA2-C766-8F33-B03F6E461B48}"/>
          </ac:picMkLst>
        </pc:picChg>
        <pc:picChg chg="add del mod">
          <ac:chgData name="Sarah Sarkar" userId="0cb7a937-bf07-4a5d-8e18-85a77b716af3" providerId="ADAL" clId="{B16E06B8-1DC3-324A-BA38-9907F67E8551}" dt="2023-08-21T16:10:36.551" v="322"/>
          <ac:picMkLst>
            <pc:docMk/>
            <pc:sldMk cId="4280326945" sldId="263"/>
            <ac:picMk id="8" creationId="{FABE5C96-FBDD-69A9-3FA8-E667E2A185F5}"/>
          </ac:picMkLst>
        </pc:picChg>
        <pc:picChg chg="add del mod">
          <ac:chgData name="Sarah Sarkar" userId="0cb7a937-bf07-4a5d-8e18-85a77b716af3" providerId="ADAL" clId="{B16E06B8-1DC3-324A-BA38-9907F67E8551}" dt="2023-08-21T16:10:36.551" v="322"/>
          <ac:picMkLst>
            <pc:docMk/>
            <pc:sldMk cId="4280326945" sldId="263"/>
            <ac:picMk id="9" creationId="{2FF6F445-6C44-F942-3017-F0A4B446E747}"/>
          </ac:picMkLst>
        </pc:picChg>
        <pc:picChg chg="add mod">
          <ac:chgData name="Sarah Sarkar" userId="0cb7a937-bf07-4a5d-8e18-85a77b716af3" providerId="ADAL" clId="{B16E06B8-1DC3-324A-BA38-9907F67E8551}" dt="2023-08-21T16:11:59.586" v="333" actId="1076"/>
          <ac:picMkLst>
            <pc:docMk/>
            <pc:sldMk cId="4280326945" sldId="263"/>
            <ac:picMk id="10" creationId="{34CCBB01-2054-C637-76E8-59B9366CCABB}"/>
          </ac:picMkLst>
        </pc:picChg>
        <pc:picChg chg="add mod">
          <ac:chgData name="Sarah Sarkar" userId="0cb7a937-bf07-4a5d-8e18-85a77b716af3" providerId="ADAL" clId="{B16E06B8-1DC3-324A-BA38-9907F67E8551}" dt="2023-08-21T16:13:12.859" v="345" actId="1076"/>
          <ac:picMkLst>
            <pc:docMk/>
            <pc:sldMk cId="4280326945" sldId="263"/>
            <ac:picMk id="11" creationId="{A7509566-A2F5-AC2A-7165-FFC41D0AE227}"/>
          </ac:picMkLst>
        </pc:picChg>
        <pc:picChg chg="add mod">
          <ac:chgData name="Sarah Sarkar" userId="0cb7a937-bf07-4a5d-8e18-85a77b716af3" providerId="ADAL" clId="{B16E06B8-1DC3-324A-BA38-9907F67E8551}" dt="2023-08-21T16:13:34.404" v="350" actId="14100"/>
          <ac:picMkLst>
            <pc:docMk/>
            <pc:sldMk cId="4280326945" sldId="263"/>
            <ac:picMk id="12" creationId="{E09A217D-F1F4-97A0-67B7-1F0F9A7A9602}"/>
          </ac:picMkLst>
        </pc:picChg>
        <pc:picChg chg="add mod">
          <ac:chgData name="Sarah Sarkar" userId="0cb7a937-bf07-4a5d-8e18-85a77b716af3" providerId="ADAL" clId="{B16E06B8-1DC3-324A-BA38-9907F67E8551}" dt="2023-08-21T16:14:23.366" v="355" actId="1076"/>
          <ac:picMkLst>
            <pc:docMk/>
            <pc:sldMk cId="4280326945" sldId="263"/>
            <ac:picMk id="13" creationId="{444EC138-2AD2-7057-ADE9-80677D09405D}"/>
          </ac:picMkLst>
        </pc:picChg>
        <pc:picChg chg="add mod">
          <ac:chgData name="Sarah Sarkar" userId="0cb7a937-bf07-4a5d-8e18-85a77b716af3" providerId="ADAL" clId="{B16E06B8-1DC3-324A-BA38-9907F67E8551}" dt="2023-08-21T16:12:09.611" v="335" actId="1076"/>
          <ac:picMkLst>
            <pc:docMk/>
            <pc:sldMk cId="4280326945" sldId="263"/>
            <ac:picMk id="14" creationId="{FDD39133-E4DE-AE67-EE36-CC42A336CE3A}"/>
          </ac:picMkLst>
        </pc:picChg>
      </pc:sldChg>
      <pc:sldChg chg="addSp delSp modSp add mod ord">
        <pc:chgData name="Sarah Sarkar" userId="0cb7a937-bf07-4a5d-8e18-85a77b716af3" providerId="ADAL" clId="{B16E06B8-1DC3-324A-BA38-9907F67E8551}" dt="2023-08-21T16:46:53.460" v="659" actId="1076"/>
        <pc:sldMkLst>
          <pc:docMk/>
          <pc:sldMk cId="3486107555" sldId="264"/>
        </pc:sldMkLst>
        <pc:spChg chg="mod">
          <ac:chgData name="Sarah Sarkar" userId="0cb7a937-bf07-4a5d-8e18-85a77b716af3" providerId="ADAL" clId="{B16E06B8-1DC3-324A-BA38-9907F67E8551}" dt="2023-08-21T16:45:37.639" v="651" actId="14100"/>
          <ac:spMkLst>
            <pc:docMk/>
            <pc:sldMk cId="3486107555" sldId="264"/>
            <ac:spMk id="2" creationId="{CCD20150-55A3-3AE7-1F8E-03340B1C2D5E}"/>
          </ac:spMkLst>
        </pc:spChg>
        <pc:spChg chg="del">
          <ac:chgData name="Sarah Sarkar" userId="0cb7a937-bf07-4a5d-8e18-85a77b716af3" providerId="ADAL" clId="{B16E06B8-1DC3-324A-BA38-9907F67E8551}" dt="2023-08-21T16:43:23.369" v="630" actId="478"/>
          <ac:spMkLst>
            <pc:docMk/>
            <pc:sldMk cId="3486107555" sldId="264"/>
            <ac:spMk id="3" creationId="{BE1D1897-0AFD-B2BE-13FF-FE4F9576023F}"/>
          </ac:spMkLst>
        </pc:spChg>
        <pc:spChg chg="add mod">
          <ac:chgData name="Sarah Sarkar" userId="0cb7a937-bf07-4a5d-8e18-85a77b716af3" providerId="ADAL" clId="{B16E06B8-1DC3-324A-BA38-9907F67E8551}" dt="2023-08-21T16:45:50.422" v="652" actId="1076"/>
          <ac:spMkLst>
            <pc:docMk/>
            <pc:sldMk cId="3486107555" sldId="264"/>
            <ac:spMk id="5" creationId="{13B909E6-9252-1DCD-5284-51DF21AA6AE1}"/>
          </ac:spMkLst>
        </pc:spChg>
        <pc:spChg chg="add mod">
          <ac:chgData name="Sarah Sarkar" userId="0cb7a937-bf07-4a5d-8e18-85a77b716af3" providerId="ADAL" clId="{B16E06B8-1DC3-324A-BA38-9907F67E8551}" dt="2023-08-21T16:45:50.422" v="652" actId="1076"/>
          <ac:spMkLst>
            <pc:docMk/>
            <pc:sldMk cId="3486107555" sldId="264"/>
            <ac:spMk id="6" creationId="{5B0D9DE2-3B23-0911-A2E5-F33EC8AB17EE}"/>
          </ac:spMkLst>
        </pc:spChg>
        <pc:spChg chg="add mod">
          <ac:chgData name="Sarah Sarkar" userId="0cb7a937-bf07-4a5d-8e18-85a77b716af3" providerId="ADAL" clId="{B16E06B8-1DC3-324A-BA38-9907F67E8551}" dt="2023-08-21T16:45:50.422" v="652" actId="1076"/>
          <ac:spMkLst>
            <pc:docMk/>
            <pc:sldMk cId="3486107555" sldId="264"/>
            <ac:spMk id="7" creationId="{F509D615-4CD7-6DB1-CF52-255CD445DF79}"/>
          </ac:spMkLst>
        </pc:spChg>
        <pc:spChg chg="add mod">
          <ac:chgData name="Sarah Sarkar" userId="0cb7a937-bf07-4a5d-8e18-85a77b716af3" providerId="ADAL" clId="{B16E06B8-1DC3-324A-BA38-9907F67E8551}" dt="2023-08-21T16:45:50.422" v="652" actId="1076"/>
          <ac:spMkLst>
            <pc:docMk/>
            <pc:sldMk cId="3486107555" sldId="264"/>
            <ac:spMk id="8" creationId="{A5DB933A-7245-3C01-56BC-7497664EFDC6}"/>
          </ac:spMkLst>
        </pc:spChg>
        <pc:spChg chg="add mod">
          <ac:chgData name="Sarah Sarkar" userId="0cb7a937-bf07-4a5d-8e18-85a77b716af3" providerId="ADAL" clId="{B16E06B8-1DC3-324A-BA38-9907F67E8551}" dt="2023-08-21T16:45:50.422" v="652" actId="1076"/>
          <ac:spMkLst>
            <pc:docMk/>
            <pc:sldMk cId="3486107555" sldId="264"/>
            <ac:spMk id="9" creationId="{C9B2EAFA-80C2-D333-B0FC-4683BA7EBDC2}"/>
          </ac:spMkLst>
        </pc:spChg>
        <pc:graphicFrameChg chg="add mod modGraphic">
          <ac:chgData name="Sarah Sarkar" userId="0cb7a937-bf07-4a5d-8e18-85a77b716af3" providerId="ADAL" clId="{B16E06B8-1DC3-324A-BA38-9907F67E8551}" dt="2023-08-21T16:45:50.422" v="652" actId="1076"/>
          <ac:graphicFrameMkLst>
            <pc:docMk/>
            <pc:sldMk cId="3486107555" sldId="264"/>
            <ac:graphicFrameMk id="10" creationId="{B7499F6B-C0F9-3E54-1F4E-AA54C6C74F76}"/>
          </ac:graphicFrameMkLst>
        </pc:graphicFrameChg>
        <pc:picChg chg="add mod">
          <ac:chgData name="Sarah Sarkar" userId="0cb7a937-bf07-4a5d-8e18-85a77b716af3" providerId="ADAL" clId="{B16E06B8-1DC3-324A-BA38-9907F67E8551}" dt="2023-08-21T16:45:50.422" v="652" actId="1076"/>
          <ac:picMkLst>
            <pc:docMk/>
            <pc:sldMk cId="3486107555" sldId="264"/>
            <ac:picMk id="4" creationId="{9E87CF0E-6A99-0F51-F171-BC37F210849F}"/>
          </ac:picMkLst>
        </pc:picChg>
        <pc:picChg chg="add del mod">
          <ac:chgData name="Sarah Sarkar" userId="0cb7a937-bf07-4a5d-8e18-85a77b716af3" providerId="ADAL" clId="{B16E06B8-1DC3-324A-BA38-9907F67E8551}" dt="2023-08-21T16:44:28.813" v="634" actId="478"/>
          <ac:picMkLst>
            <pc:docMk/>
            <pc:sldMk cId="3486107555" sldId="264"/>
            <ac:picMk id="11" creationId="{6FCC2576-42D3-0A05-3A59-10F2269E7F8F}"/>
          </ac:picMkLst>
        </pc:picChg>
        <pc:picChg chg="add mod">
          <ac:chgData name="Sarah Sarkar" userId="0cb7a937-bf07-4a5d-8e18-85a77b716af3" providerId="ADAL" clId="{B16E06B8-1DC3-324A-BA38-9907F67E8551}" dt="2023-08-21T16:46:53.460" v="659" actId="1076"/>
          <ac:picMkLst>
            <pc:docMk/>
            <pc:sldMk cId="3486107555" sldId="264"/>
            <ac:picMk id="13" creationId="{E06D3D84-7D66-F064-50A9-6861C2F42334}"/>
          </ac:picMkLst>
        </pc:picChg>
        <pc:picChg chg="add mod">
          <ac:chgData name="Sarah Sarkar" userId="0cb7a937-bf07-4a5d-8e18-85a77b716af3" providerId="ADAL" clId="{B16E06B8-1DC3-324A-BA38-9907F67E8551}" dt="2023-08-21T16:46:03.178" v="654" actId="1076"/>
          <ac:picMkLst>
            <pc:docMk/>
            <pc:sldMk cId="3486107555" sldId="264"/>
            <ac:picMk id="1026" creationId="{41133080-4CC5-837A-CB84-9890E8EE0F61}"/>
          </ac:picMkLst>
        </pc:picChg>
      </pc:sldChg>
      <pc:sldChg chg="addSp modSp add mod ord">
        <pc:chgData name="Sarah Sarkar" userId="0cb7a937-bf07-4a5d-8e18-85a77b716af3" providerId="ADAL" clId="{B16E06B8-1DC3-324A-BA38-9907F67E8551}" dt="2023-08-21T16:23:23.448" v="434" actId="2711"/>
        <pc:sldMkLst>
          <pc:docMk/>
          <pc:sldMk cId="1564537489" sldId="265"/>
        </pc:sldMkLst>
        <pc:spChg chg="mod">
          <ac:chgData name="Sarah Sarkar" userId="0cb7a937-bf07-4a5d-8e18-85a77b716af3" providerId="ADAL" clId="{B16E06B8-1DC3-324A-BA38-9907F67E8551}" dt="2023-08-21T16:22:10.939" v="419" actId="404"/>
          <ac:spMkLst>
            <pc:docMk/>
            <pc:sldMk cId="1564537489" sldId="265"/>
            <ac:spMk id="2" creationId="{CCD20150-55A3-3AE7-1F8E-03340B1C2D5E}"/>
          </ac:spMkLst>
        </pc:spChg>
        <pc:spChg chg="mod">
          <ac:chgData name="Sarah Sarkar" userId="0cb7a937-bf07-4a5d-8e18-85a77b716af3" providerId="ADAL" clId="{B16E06B8-1DC3-324A-BA38-9907F67E8551}" dt="2023-08-21T16:23:23.448" v="434" actId="2711"/>
          <ac:spMkLst>
            <pc:docMk/>
            <pc:sldMk cId="1564537489" sldId="265"/>
            <ac:spMk id="3" creationId="{BE1D1897-0AFD-B2BE-13FF-FE4F9576023F}"/>
          </ac:spMkLst>
        </pc:spChg>
        <pc:spChg chg="add mod">
          <ac:chgData name="Sarah Sarkar" userId="0cb7a937-bf07-4a5d-8e18-85a77b716af3" providerId="ADAL" clId="{B16E06B8-1DC3-324A-BA38-9907F67E8551}" dt="2023-08-21T16:23:06.612" v="431" actId="404"/>
          <ac:spMkLst>
            <pc:docMk/>
            <pc:sldMk cId="1564537489" sldId="265"/>
            <ac:spMk id="5" creationId="{596694F6-34FC-B901-472C-64C4444EADEB}"/>
          </ac:spMkLst>
        </pc:spChg>
        <pc:picChg chg="add mod">
          <ac:chgData name="Sarah Sarkar" userId="0cb7a937-bf07-4a5d-8e18-85a77b716af3" providerId="ADAL" clId="{B16E06B8-1DC3-324A-BA38-9907F67E8551}" dt="2023-08-21T16:22:46.164" v="424" actId="1076"/>
          <ac:picMkLst>
            <pc:docMk/>
            <pc:sldMk cId="1564537489" sldId="265"/>
            <ac:picMk id="4" creationId="{510ABEDA-AFAC-16C9-5440-898C6F9CB9E4}"/>
          </ac:picMkLst>
        </pc:picChg>
      </pc:sldChg>
      <pc:sldChg chg="addSp modSp add mod ord">
        <pc:chgData name="Sarah Sarkar" userId="0cb7a937-bf07-4a5d-8e18-85a77b716af3" providerId="ADAL" clId="{B16E06B8-1DC3-324A-BA38-9907F67E8551}" dt="2023-08-21T16:24:59.486" v="449" actId="2711"/>
        <pc:sldMkLst>
          <pc:docMk/>
          <pc:sldMk cId="268509348" sldId="266"/>
        </pc:sldMkLst>
        <pc:spChg chg="mod">
          <ac:chgData name="Sarah Sarkar" userId="0cb7a937-bf07-4a5d-8e18-85a77b716af3" providerId="ADAL" clId="{B16E06B8-1DC3-324A-BA38-9907F67E8551}" dt="2023-08-21T16:24:25.401" v="441" actId="404"/>
          <ac:spMkLst>
            <pc:docMk/>
            <pc:sldMk cId="268509348" sldId="266"/>
            <ac:spMk id="2" creationId="{CCD20150-55A3-3AE7-1F8E-03340B1C2D5E}"/>
          </ac:spMkLst>
        </pc:spChg>
        <pc:spChg chg="mod">
          <ac:chgData name="Sarah Sarkar" userId="0cb7a937-bf07-4a5d-8e18-85a77b716af3" providerId="ADAL" clId="{B16E06B8-1DC3-324A-BA38-9907F67E8551}" dt="2023-08-21T16:24:59.486" v="449" actId="2711"/>
          <ac:spMkLst>
            <pc:docMk/>
            <pc:sldMk cId="268509348" sldId="266"/>
            <ac:spMk id="3" creationId="{BE1D1897-0AFD-B2BE-13FF-FE4F9576023F}"/>
          </ac:spMkLst>
        </pc:spChg>
        <pc:picChg chg="add mod">
          <ac:chgData name="Sarah Sarkar" userId="0cb7a937-bf07-4a5d-8e18-85a77b716af3" providerId="ADAL" clId="{B16E06B8-1DC3-324A-BA38-9907F67E8551}" dt="2023-08-21T16:24:46.853" v="446" actId="1076"/>
          <ac:picMkLst>
            <pc:docMk/>
            <pc:sldMk cId="268509348" sldId="266"/>
            <ac:picMk id="4" creationId="{AAED7E0A-BA6C-F590-19C7-87C1DF7D1037}"/>
          </ac:picMkLst>
        </pc:picChg>
      </pc:sldChg>
      <pc:sldChg chg="addSp delSp modSp add mod ord modClrScheme chgLayout">
        <pc:chgData name="Sarah Sarkar" userId="0cb7a937-bf07-4a5d-8e18-85a77b716af3" providerId="ADAL" clId="{B16E06B8-1DC3-324A-BA38-9907F67E8551}" dt="2023-08-21T16:26:50.109" v="455" actId="1076"/>
        <pc:sldMkLst>
          <pc:docMk/>
          <pc:sldMk cId="1976810910" sldId="267"/>
        </pc:sldMkLst>
        <pc:spChg chg="del">
          <ac:chgData name="Sarah Sarkar" userId="0cb7a937-bf07-4a5d-8e18-85a77b716af3" providerId="ADAL" clId="{B16E06B8-1DC3-324A-BA38-9907F67E8551}" dt="2023-08-21T16:26:41.016" v="452" actId="700"/>
          <ac:spMkLst>
            <pc:docMk/>
            <pc:sldMk cId="1976810910" sldId="267"/>
            <ac:spMk id="2" creationId="{CCD20150-55A3-3AE7-1F8E-03340B1C2D5E}"/>
          </ac:spMkLst>
        </pc:spChg>
        <pc:spChg chg="del">
          <ac:chgData name="Sarah Sarkar" userId="0cb7a937-bf07-4a5d-8e18-85a77b716af3" providerId="ADAL" clId="{B16E06B8-1DC3-324A-BA38-9907F67E8551}" dt="2023-08-21T16:26:41.016" v="452" actId="700"/>
          <ac:spMkLst>
            <pc:docMk/>
            <pc:sldMk cId="1976810910" sldId="267"/>
            <ac:spMk id="3" creationId="{BE1D1897-0AFD-B2BE-13FF-FE4F9576023F}"/>
          </ac:spMkLst>
        </pc:spChg>
        <pc:picChg chg="add mod">
          <ac:chgData name="Sarah Sarkar" userId="0cb7a937-bf07-4a5d-8e18-85a77b716af3" providerId="ADAL" clId="{B16E06B8-1DC3-324A-BA38-9907F67E8551}" dt="2023-08-21T16:26:50.109" v="455" actId="1076"/>
          <ac:picMkLst>
            <pc:docMk/>
            <pc:sldMk cId="1976810910" sldId="267"/>
            <ac:picMk id="4" creationId="{C4F83464-5957-3244-D7D5-563EBA13395A}"/>
          </ac:picMkLst>
        </pc:picChg>
      </pc:sldChg>
      <pc:sldChg chg="addSp modSp new mod ord">
        <pc:chgData name="Sarah Sarkar" userId="0cb7a937-bf07-4a5d-8e18-85a77b716af3" providerId="ADAL" clId="{B16E06B8-1DC3-324A-BA38-9907F67E8551}" dt="2023-08-21T16:29:05.899" v="490" actId="1076"/>
        <pc:sldMkLst>
          <pc:docMk/>
          <pc:sldMk cId="3536323274" sldId="268"/>
        </pc:sldMkLst>
        <pc:spChg chg="add mod">
          <ac:chgData name="Sarah Sarkar" userId="0cb7a937-bf07-4a5d-8e18-85a77b716af3" providerId="ADAL" clId="{B16E06B8-1DC3-324A-BA38-9907F67E8551}" dt="2023-08-21T16:29:05.899" v="490" actId="1076"/>
          <ac:spMkLst>
            <pc:docMk/>
            <pc:sldMk cId="3536323274" sldId="268"/>
            <ac:spMk id="4" creationId="{2544CD8D-DFA6-DC95-A263-7538BA92D837}"/>
          </ac:spMkLst>
        </pc:spChg>
        <pc:picChg chg="add mod">
          <ac:chgData name="Sarah Sarkar" userId="0cb7a937-bf07-4a5d-8e18-85a77b716af3" providerId="ADAL" clId="{B16E06B8-1DC3-324A-BA38-9907F67E8551}" dt="2023-08-21T16:27:42.582" v="466" actId="1076"/>
          <ac:picMkLst>
            <pc:docMk/>
            <pc:sldMk cId="3536323274" sldId="268"/>
            <ac:picMk id="2" creationId="{BC76476C-3578-DF5A-5549-66FDB0C1C23C}"/>
          </ac:picMkLst>
        </pc:picChg>
        <pc:picChg chg="add mod">
          <ac:chgData name="Sarah Sarkar" userId="0cb7a937-bf07-4a5d-8e18-85a77b716af3" providerId="ADAL" clId="{B16E06B8-1DC3-324A-BA38-9907F67E8551}" dt="2023-08-21T16:28:02.668" v="469" actId="1076"/>
          <ac:picMkLst>
            <pc:docMk/>
            <pc:sldMk cId="3536323274" sldId="268"/>
            <ac:picMk id="3" creationId="{25804C20-9E08-6DEA-B0BD-8AE1FF4A127A}"/>
          </ac:picMkLst>
        </pc:picChg>
      </pc:sldChg>
      <pc:sldChg chg="addSp delSp modSp new mod modClrScheme chgLayout">
        <pc:chgData name="Sarah Sarkar" userId="0cb7a937-bf07-4a5d-8e18-85a77b716af3" providerId="ADAL" clId="{B16E06B8-1DC3-324A-BA38-9907F67E8551}" dt="2023-08-21T16:34:35.619" v="551"/>
        <pc:sldMkLst>
          <pc:docMk/>
          <pc:sldMk cId="3112355297" sldId="269"/>
        </pc:sldMkLst>
        <pc:spChg chg="add mod ord">
          <ac:chgData name="Sarah Sarkar" userId="0cb7a937-bf07-4a5d-8e18-85a77b716af3" providerId="ADAL" clId="{B16E06B8-1DC3-324A-BA38-9907F67E8551}" dt="2023-08-21T16:33:12.030" v="534" actId="1076"/>
          <ac:spMkLst>
            <pc:docMk/>
            <pc:sldMk cId="3112355297" sldId="269"/>
            <ac:spMk id="4" creationId="{8776DFEA-FAB0-9449-D4E7-43DAFA5AD8A9}"/>
          </ac:spMkLst>
        </pc:spChg>
        <pc:spChg chg="add del mod ord">
          <ac:chgData name="Sarah Sarkar" userId="0cb7a937-bf07-4a5d-8e18-85a77b716af3" providerId="ADAL" clId="{B16E06B8-1DC3-324A-BA38-9907F67E8551}" dt="2023-08-21T16:31:05.892" v="508" actId="478"/>
          <ac:spMkLst>
            <pc:docMk/>
            <pc:sldMk cId="3112355297" sldId="269"/>
            <ac:spMk id="5" creationId="{70BDDBB8-A1FC-2879-7AF1-0D805915A251}"/>
          </ac:spMkLst>
        </pc:spChg>
        <pc:picChg chg="add del mod">
          <ac:chgData name="Sarah Sarkar" userId="0cb7a937-bf07-4a5d-8e18-85a77b716af3" providerId="ADAL" clId="{B16E06B8-1DC3-324A-BA38-9907F67E8551}" dt="2023-08-21T16:29:35.345" v="493" actId="478"/>
          <ac:picMkLst>
            <pc:docMk/>
            <pc:sldMk cId="3112355297" sldId="269"/>
            <ac:picMk id="2" creationId="{C3536D06-45C7-9EA2-87F4-B38FD65049F1}"/>
          </ac:picMkLst>
        </pc:picChg>
        <pc:picChg chg="add del mod">
          <ac:chgData name="Sarah Sarkar" userId="0cb7a937-bf07-4a5d-8e18-85a77b716af3" providerId="ADAL" clId="{B16E06B8-1DC3-324A-BA38-9907F67E8551}" dt="2023-08-21T16:34:34.830" v="550" actId="478"/>
          <ac:picMkLst>
            <pc:docMk/>
            <pc:sldMk cId="3112355297" sldId="269"/>
            <ac:picMk id="3" creationId="{9F521DBF-90B7-BF23-7170-56DF86D61DC9}"/>
          </ac:picMkLst>
        </pc:picChg>
        <pc:picChg chg="add mod">
          <ac:chgData name="Sarah Sarkar" userId="0cb7a937-bf07-4a5d-8e18-85a77b716af3" providerId="ADAL" clId="{B16E06B8-1DC3-324A-BA38-9907F67E8551}" dt="2023-08-21T16:34:35.619" v="551"/>
          <ac:picMkLst>
            <pc:docMk/>
            <pc:sldMk cId="3112355297" sldId="269"/>
            <ac:picMk id="6" creationId="{97EF868C-30B6-B859-DDC7-D65499F65489}"/>
          </ac:picMkLst>
        </pc:picChg>
      </pc:sldChg>
      <pc:sldChg chg="add del">
        <pc:chgData name="Sarah Sarkar" userId="0cb7a937-bf07-4a5d-8e18-85a77b716af3" providerId="ADAL" clId="{B16E06B8-1DC3-324A-BA38-9907F67E8551}" dt="2023-08-21T16:33:25.909" v="536"/>
        <pc:sldMkLst>
          <pc:docMk/>
          <pc:sldMk cId="1438182887" sldId="270"/>
        </pc:sldMkLst>
      </pc:sldChg>
      <pc:sldChg chg="addSp delSp modSp add mod">
        <pc:chgData name="Sarah Sarkar" userId="0cb7a937-bf07-4a5d-8e18-85a77b716af3" providerId="ADAL" clId="{B16E06B8-1DC3-324A-BA38-9907F67E8551}" dt="2023-08-21T16:35:52.102" v="560" actId="1076"/>
        <pc:sldMkLst>
          <pc:docMk/>
          <pc:sldMk cId="4037080081" sldId="270"/>
        </pc:sldMkLst>
        <pc:spChg chg="del">
          <ac:chgData name="Sarah Sarkar" userId="0cb7a937-bf07-4a5d-8e18-85a77b716af3" providerId="ADAL" clId="{B16E06B8-1DC3-324A-BA38-9907F67E8551}" dt="2023-08-21T16:33:28.891" v="538" actId="478"/>
          <ac:spMkLst>
            <pc:docMk/>
            <pc:sldMk cId="4037080081" sldId="270"/>
            <ac:spMk id="4" creationId="{8776DFEA-FAB0-9449-D4E7-43DAFA5AD8A9}"/>
          </ac:spMkLst>
        </pc:spChg>
        <pc:spChg chg="add del mod">
          <ac:chgData name="Sarah Sarkar" userId="0cb7a937-bf07-4a5d-8e18-85a77b716af3" providerId="ADAL" clId="{B16E06B8-1DC3-324A-BA38-9907F67E8551}" dt="2023-08-21T16:33:31.765" v="539" actId="478"/>
          <ac:spMkLst>
            <pc:docMk/>
            <pc:sldMk cId="4037080081" sldId="270"/>
            <ac:spMk id="5" creationId="{74B28E3C-55B9-726F-BAC2-7CF34BD55624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14" creationId="{6F384B02-1E71-AC29-07B9-08FAF7972EEF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15" creationId="{79DEB101-7860-3B67-69AB-0CF78A9D97D2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16" creationId="{22445C52-03A6-E1C5-E980-FB0CA17D4F96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26" creationId="{288B5887-692E-24E4-70B8-3DE7C56AA90B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27" creationId="{C5865451-6AE4-DADC-920E-B9583A93D39A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28" creationId="{532CF468-EE1D-BA56-74A2-6A34BB82A0FC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29" creationId="{5DBA5828-101B-5B93-84A7-A9604A1001DB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0" creationId="{1CD8B49A-F82B-0F80-23B8-4D194375A106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1" creationId="{B722F45C-30FB-2630-CEE7-6B8FA4F5CA45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2" creationId="{D6087585-4413-677B-8983-445DC64042CD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4" creationId="{786DAA02-034F-6CF3-13D8-7D80014D8B6D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6" creationId="{8E8E615B-BF08-9CAC-BBB7-C5F830B48F97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8" creationId="{82E6A7AC-913C-0692-4932-2E70D232D508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39" creationId="{852FA4E1-84A1-97BD-24CB-F1714F2D2C35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40" creationId="{AE633402-CF67-A0F3-A102-5613F95560DF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43" creationId="{2B17C656-BD73-A873-9DF5-EF8607B24927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45" creationId="{0E2C24AF-50AC-1538-9310-9A742F520002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47" creationId="{0B5C9B4A-E561-B9AA-4D4C-81F4D83CD03A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48" creationId="{18E2D6AC-2AB0-0D6F-1113-9E098E615081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49" creationId="{BCF971DF-74C7-E9CE-CAFA-9EE68A69368A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52" creationId="{ED5C24B2-8FE4-9E25-34F4-A476766BB1E8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54" creationId="{2FB7D2AD-2557-6693-66A7-990C63A3D0F7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55" creationId="{B72C359B-2F93-57F8-2BB3-4DCA28B41AF1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58" creationId="{AC9AED68-0723-472D-01A6-EC445C7F309A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60" creationId="{50BE54EB-171F-C926-CFBF-F9F74698DCDC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62" creationId="{43FA85EB-4E36-F108-CAAF-228F86DFA13F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64" creationId="{B239CA43-BFE0-D9CF-A7B6-4C0CF1FEE74E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65" creationId="{6C40645C-F5A8-10FB-D56F-309A9A0BCA7C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66" creationId="{ED4EBA82-39F0-5794-6FED-7644850D2F44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69" creationId="{D6FBF7DD-5A41-A971-E329-1A8EE37E3CA3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71" creationId="{96ED7E03-74C2-963C-F3A2-6AA70D33BD00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73" creationId="{B9FADFEE-F986-2BCC-A840-78DE82F4D069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75" creationId="{F5337721-D2C9-994A-90F6-6055FE55183E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76" creationId="{BE754FAF-D60B-6FAF-D2B7-E8E722DAD794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78" creationId="{3F62F1EF-0551-1DB9-9FBC-AD400580A4D7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80" creationId="{A2DB9A30-BB69-008F-B74D-EB87972181AE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82" creationId="{9282A4E2-630E-9C70-99FF-51AE20BA23FC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83" creationId="{28BABDD1-ECDD-8D10-53BC-D2BDDC4564B9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86" creationId="{1E374E62-04FC-321D-E160-EFD60CF1F07C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88" creationId="{71171CBA-2B69-610D-B2D4-EF86B10A2C6A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90" creationId="{A2B48739-189F-CCAD-0E49-D968BE06A14E}"/>
          </ac:spMkLst>
        </pc:spChg>
        <pc:spChg chg="mod">
          <ac:chgData name="Sarah Sarkar" userId="0cb7a937-bf07-4a5d-8e18-85a77b716af3" providerId="ADAL" clId="{B16E06B8-1DC3-324A-BA38-9907F67E8551}" dt="2023-08-21T16:33:36.485" v="540"/>
          <ac:spMkLst>
            <pc:docMk/>
            <pc:sldMk cId="4037080081" sldId="270"/>
            <ac:spMk id="93" creationId="{880E94F2-2839-3594-E590-4F11ECB97303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02" creationId="{82826A0E-8FA8-94F7-7D3E-F579DA9EBE9A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03" creationId="{8DC51ABE-C152-8E21-E2CF-032FA488C710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04" creationId="{43F3A44C-09CC-AC70-5166-BC9444681973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14" creationId="{6A53179B-24B2-E16E-5EB5-D6AA40C9F437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15" creationId="{30A34F37-EEE7-C782-500C-7ADAE32B240A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16" creationId="{63F38983-8E87-57A0-410D-6F2EF12FAE31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17" creationId="{2044E4B1-D614-87F7-D94B-A8F451B014CF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18" creationId="{ECFA3A72-4C94-C6F4-6F64-8A8196C7402C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19" creationId="{DE808CA0-E657-0D6A-5501-F0A78C44D293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20" creationId="{964C54F2-33F8-7DF0-FB82-D2EC2129BC1E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22" creationId="{FF8B8CC2-7153-ED16-BF86-BD043BC7D8BC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24" creationId="{0EC4BA58-5B45-892C-5DDC-D4ECAC4BE156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26" creationId="{0F22ECD0-40F4-2500-EE62-B85445576A0C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27" creationId="{2EB080B5-DC7D-C994-AE91-BE66A938269F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28" creationId="{AD53FB7A-9E16-F99B-C429-04AA2C689183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31" creationId="{6619BCD9-284F-85B1-D28E-51BF339631F3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33" creationId="{00298292-6C82-D3A5-CD0A-23129BE61601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35" creationId="{B13F9159-BF14-8B4E-F83E-2E368AA005B7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36" creationId="{20C566A7-DCD4-B800-4175-4FED88025E68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37" creationId="{CD0B57DF-54D1-A15B-DEC9-69608FFAAB2D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40" creationId="{8765CC43-01F4-7C6E-90B5-F59E73866A30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42" creationId="{2F5ABD41-BDB5-D8DF-4948-714356F5547F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43" creationId="{151986E8-68DD-1A79-5192-50FA49DF1C0A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46" creationId="{864F0C2F-C522-D34C-159F-C444675645EF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48" creationId="{393AFCF5-F0CD-A3C7-98AF-74AC5DACF3A5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50" creationId="{1521E04C-B98B-0CD7-D6D7-7D618C1E50DB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52" creationId="{46441E0D-5DE8-9CB7-658A-D882EB816781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53" creationId="{9ACFA14B-ED3C-BC38-63EB-AC245BC7C49A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54" creationId="{8A0EC01A-D48C-EC1E-C629-EDB03D0A4867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57" creationId="{22D7752E-077E-8A15-30AA-3C06EC61EEFF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59" creationId="{1C22DBFC-63B6-892F-F559-C55ED8366358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61" creationId="{63B92D2F-37AD-3995-AD27-3F6B74C388CD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63" creationId="{6A34EA30-3341-7055-A04D-6D57C837DB0D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64" creationId="{24E44A82-ACDA-C9B7-B67C-1368121625BD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66" creationId="{192625A6-EB93-1364-3D20-72D146056BA7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68" creationId="{34A58707-1646-A919-EBB1-582F0BA101E3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70" creationId="{8979928C-5F9F-4B0C-0213-59D7D21A7386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71" creationId="{3585871A-09D3-C80E-C50D-4006F57A68CE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74" creationId="{75E4B390-E590-AB3A-2423-0F3106938966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76" creationId="{D8D24FB9-884C-31C4-9F63-DA3EB5C6ED09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78" creationId="{154D8567-394F-5337-02B6-EA7DA38EEE06}"/>
          </ac:spMkLst>
        </pc:spChg>
        <pc:spChg chg="mod">
          <ac:chgData name="Sarah Sarkar" userId="0cb7a937-bf07-4a5d-8e18-85a77b716af3" providerId="ADAL" clId="{B16E06B8-1DC3-324A-BA38-9907F67E8551}" dt="2023-08-21T16:35:52.102" v="560" actId="1076"/>
          <ac:spMkLst>
            <pc:docMk/>
            <pc:sldMk cId="4037080081" sldId="270"/>
            <ac:spMk id="181" creationId="{5180165A-D309-5F4F-DB14-963F7ADCE080}"/>
          </ac:spMkLst>
        </pc:spChg>
        <pc:grpChg chg="add del mod">
          <ac:chgData name="Sarah Sarkar" userId="0cb7a937-bf07-4a5d-8e18-85a77b716af3" providerId="ADAL" clId="{B16E06B8-1DC3-324A-BA38-9907F67E8551}" dt="2023-08-21T16:33:41.960" v="541"/>
          <ac:grpSpMkLst>
            <pc:docMk/>
            <pc:sldMk cId="4037080081" sldId="270"/>
            <ac:grpSpMk id="6" creationId="{610B7BEC-7D61-1003-A559-35884A12579D}"/>
          </ac:grpSpMkLst>
        </pc:grpChg>
        <pc:grpChg chg="mod">
          <ac:chgData name="Sarah Sarkar" userId="0cb7a937-bf07-4a5d-8e18-85a77b716af3" providerId="ADAL" clId="{B16E06B8-1DC3-324A-BA38-9907F67E8551}" dt="2023-08-21T16:33:36.485" v="540"/>
          <ac:grpSpMkLst>
            <pc:docMk/>
            <pc:sldMk cId="4037080081" sldId="270"/>
            <ac:grpSpMk id="7" creationId="{66276FB0-F4A1-BBB8-C128-01808F95A961}"/>
          </ac:grpSpMkLst>
        </pc:grpChg>
        <pc:grpChg chg="mod">
          <ac:chgData name="Sarah Sarkar" userId="0cb7a937-bf07-4a5d-8e18-85a77b716af3" providerId="ADAL" clId="{B16E06B8-1DC3-324A-BA38-9907F67E8551}" dt="2023-08-21T16:33:36.485" v="540"/>
          <ac:grpSpMkLst>
            <pc:docMk/>
            <pc:sldMk cId="4037080081" sldId="270"/>
            <ac:grpSpMk id="8" creationId="{39456077-EA9C-24D3-6421-6E3A50FC6560}"/>
          </ac:grpSpMkLst>
        </pc:grpChg>
        <pc:grpChg chg="mod">
          <ac:chgData name="Sarah Sarkar" userId="0cb7a937-bf07-4a5d-8e18-85a77b716af3" providerId="ADAL" clId="{B16E06B8-1DC3-324A-BA38-9907F67E8551}" dt="2023-08-21T16:33:36.485" v="540"/>
          <ac:grpSpMkLst>
            <pc:docMk/>
            <pc:sldMk cId="4037080081" sldId="270"/>
            <ac:grpSpMk id="9" creationId="{37FCB104-A7B5-FC09-59B6-81E49F8834E6}"/>
          </ac:grpSpMkLst>
        </pc:grpChg>
        <pc:grpChg chg="mod">
          <ac:chgData name="Sarah Sarkar" userId="0cb7a937-bf07-4a5d-8e18-85a77b716af3" providerId="ADAL" clId="{B16E06B8-1DC3-324A-BA38-9907F67E8551}" dt="2023-08-21T16:33:36.485" v="540"/>
          <ac:grpSpMkLst>
            <pc:docMk/>
            <pc:sldMk cId="4037080081" sldId="270"/>
            <ac:grpSpMk id="10" creationId="{8D1F6A1B-8ECC-4B6F-D961-7D318AB36E78}"/>
          </ac:grpSpMkLst>
        </pc:grpChg>
        <pc:grpChg chg="mod">
          <ac:chgData name="Sarah Sarkar" userId="0cb7a937-bf07-4a5d-8e18-85a77b716af3" providerId="ADAL" clId="{B16E06B8-1DC3-324A-BA38-9907F67E8551}" dt="2023-08-21T16:33:36.485" v="540"/>
          <ac:grpSpMkLst>
            <pc:docMk/>
            <pc:sldMk cId="4037080081" sldId="270"/>
            <ac:grpSpMk id="11" creationId="{2FB176AD-4859-2AD7-CDFC-0BB937842D9C}"/>
          </ac:grpSpMkLst>
        </pc:grpChg>
        <pc:grpChg chg="mod">
          <ac:chgData name="Sarah Sarkar" userId="0cb7a937-bf07-4a5d-8e18-85a77b716af3" providerId="ADAL" clId="{B16E06B8-1DC3-324A-BA38-9907F67E8551}" dt="2023-08-21T16:33:36.485" v="540"/>
          <ac:grpSpMkLst>
            <pc:docMk/>
            <pc:sldMk cId="4037080081" sldId="270"/>
            <ac:grpSpMk id="17" creationId="{2B02E61C-DAC7-8F70-7FA7-6DB4E82B861B}"/>
          </ac:grpSpMkLst>
        </pc:grpChg>
        <pc:grpChg chg="add 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94" creationId="{8904D89B-4E4A-FBCA-2AD2-C4EBA554BF8D}"/>
          </ac:grpSpMkLst>
        </pc:grpChg>
        <pc:grpChg chg="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95" creationId="{63F5A4F6-F131-7A0C-D90A-5838D1C4B1F1}"/>
          </ac:grpSpMkLst>
        </pc:grpChg>
        <pc:grpChg chg="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96" creationId="{69052BC0-E38A-A21B-14FB-B02E89D6070F}"/>
          </ac:grpSpMkLst>
        </pc:grpChg>
        <pc:grpChg chg="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97" creationId="{BAFBF8A9-0154-B386-351C-C8723C9DD324}"/>
          </ac:grpSpMkLst>
        </pc:grpChg>
        <pc:grpChg chg="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98" creationId="{BE10FD84-E528-48E0-7E92-54DB96234D30}"/>
          </ac:grpSpMkLst>
        </pc:grpChg>
        <pc:grpChg chg="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99" creationId="{740FCAB8-A6DE-0F45-BF54-021C4E411FA1}"/>
          </ac:grpSpMkLst>
        </pc:grpChg>
        <pc:grpChg chg="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105" creationId="{5E6F6DF3-30C2-863D-921B-43AD392FF8B8}"/>
          </ac:grpSpMkLst>
        </pc:grpChg>
        <pc:grpChg chg="add mod">
          <ac:chgData name="Sarah Sarkar" userId="0cb7a937-bf07-4a5d-8e18-85a77b716af3" providerId="ADAL" clId="{B16E06B8-1DC3-324A-BA38-9907F67E8551}" dt="2023-08-21T16:35:52.102" v="560" actId="1076"/>
          <ac:grpSpMkLst>
            <pc:docMk/>
            <pc:sldMk cId="4037080081" sldId="270"/>
            <ac:grpSpMk id="185" creationId="{CF11E20D-06EB-A57D-5F7D-30FFEF50D70D}"/>
          </ac:grpSpMkLst>
        </pc:grpChg>
        <pc:picChg chg="mod">
          <ac:chgData name="Sarah Sarkar" userId="0cb7a937-bf07-4a5d-8e18-85a77b716af3" providerId="ADAL" clId="{B16E06B8-1DC3-324A-BA38-9907F67E8551}" dt="2023-08-21T16:34:29.621" v="549" actId="14100"/>
          <ac:picMkLst>
            <pc:docMk/>
            <pc:sldMk cId="4037080081" sldId="270"/>
            <ac:picMk id="3" creationId="{9F521DBF-90B7-BF23-7170-56DF86D61DC9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12" creationId="{1B176516-2424-C9F9-B346-2628017C54B4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13" creationId="{A08A1152-107C-4443-A8B0-6769C3C7A343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18" creationId="{310547F5-92A6-0D50-FDF9-08993DDAFAD2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19" creationId="{D75F4061-7D24-88C3-1527-8EDE9470F072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20" creationId="{290F8B57-7869-9518-C583-B8D181E43D8A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21" creationId="{07B15393-F59D-4118-6141-BEB2E30BE4DD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22" creationId="{661169E2-090C-ED00-9A65-F53152C9AEB3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23" creationId="{3D567E36-9762-21E5-922F-F7546F269660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24" creationId="{F0F143F2-6578-1358-2CF2-051E2E56E8FD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25" creationId="{3EF2136D-A5D4-906E-7EA5-B403202A8EFC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33" creationId="{DD2AA7E1-F8E9-A340-9171-DF54095B35DC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35" creationId="{511434F7-148D-8D7A-553E-3E31ABE7E581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37" creationId="{0826F487-AB51-CCA9-D8D3-CD899CEAB384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41" creationId="{E880DF14-FD85-9D59-E947-DB61AE2B4701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42" creationId="{7E91EEE7-41E6-C8AA-8B8C-18028FA0D030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44" creationId="{B7FAF6F6-DFAF-F106-54FB-93BB889876C8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46" creationId="{0B3D6AB1-9737-9521-FD0A-DAD502CA0A38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50" creationId="{22549A25-2E61-7AC2-0880-BD69924471B3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51" creationId="{6602D690-1BCB-84AB-7C4C-6426BBD9602C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53" creationId="{98D10714-E019-9B0C-948A-50FBDC2D9D10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56" creationId="{0FB2700C-BE0D-9C22-9D7E-FD7B05A54CA3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57" creationId="{056C6866-118A-B6B3-1B02-4ED36D3AEAB2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59" creationId="{3AD07C4B-DBC7-8CB0-E484-8E106E8397EE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61" creationId="{B1D2126E-27E7-ED1F-C0A9-05E26A31EE04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63" creationId="{43512D7E-DFA0-4218-2AA2-EB790580587C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67" creationId="{7757E41A-0E71-9CC7-3966-4D8463BC3E07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68" creationId="{2DB699FD-D470-6BD7-F8A4-82DBDF69FF3B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70" creationId="{C9E49782-6EF8-7E83-A8CE-C357EFBB48D4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72" creationId="{E0525297-48E9-6D32-A9D9-564E47734E67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74" creationId="{2ED9F72D-9522-B8C2-2405-C538D6172EB7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77" creationId="{555D811C-1F88-8797-465C-58F82963EFF6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79" creationId="{03DA2ACF-FE53-FBF4-9F68-3F1A84386812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81" creationId="{AD801F11-0226-B268-9CD1-F63A250A942C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84" creationId="{53C98D52-B060-9D4B-1EDF-B837FCB1EB9F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85" creationId="{C415A85F-B2DC-67C8-4E69-EF439E9D2AE4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87" creationId="{0E0CC83A-BC40-AB79-EFFB-AC057961B12C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89" creationId="{2E6B8D7D-3395-0344-EA91-C6EC755FE2EA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91" creationId="{E19CD39B-F669-A870-1790-1F076310E149}"/>
          </ac:picMkLst>
        </pc:picChg>
        <pc:picChg chg="mod">
          <ac:chgData name="Sarah Sarkar" userId="0cb7a937-bf07-4a5d-8e18-85a77b716af3" providerId="ADAL" clId="{B16E06B8-1DC3-324A-BA38-9907F67E8551}" dt="2023-08-21T16:33:36.485" v="540"/>
          <ac:picMkLst>
            <pc:docMk/>
            <pc:sldMk cId="4037080081" sldId="270"/>
            <ac:picMk id="92" creationId="{A7E4FD4B-73DD-E2B9-BCEC-E28D022B4C3F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00" creationId="{C6AD9A69-2DBE-E244-08C8-51C896817EF3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01" creationId="{1B9CA18B-1F8C-D63E-8CA1-E1738FE315DE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06" creationId="{8BA04E2A-385F-8CE7-DCD8-9C9047F20EAB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07" creationId="{848045C5-CC57-7A79-B5C5-3B1EA9891224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08" creationId="{A9F86DE3-8B0A-C730-C708-9FD6ACE7C530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09" creationId="{DD050C73-9554-A8AC-47A1-EF59D31764FB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10" creationId="{34F6C613-CE04-71B8-AB67-491095A9E43A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11" creationId="{6459B1A3-D089-CE65-91FE-C4F50A634DE9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12" creationId="{EC941495-6654-9210-0B44-84F9C660A497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13" creationId="{A4C42BB3-61B5-BFCF-4E6A-D9C12EBC35A4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21" creationId="{4F9E8A59-AD30-370B-33C1-3A9E3E56332A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23" creationId="{5F3A1E12-1778-D485-D8D4-77B98A1E184B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25" creationId="{5D3E660D-758C-208D-3C7A-AD9FB1C5CD4E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29" creationId="{645A2F87-6908-C577-D416-F96027FCAC4D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30" creationId="{AF2CBD7C-A3AF-3229-0482-F23EC6C7AA8B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32" creationId="{C78F1F77-A6C0-26B8-A8E4-3D18C7C4AA22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34" creationId="{F139E70D-ECC3-A457-9AEF-4B046102C50E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38" creationId="{7C0E15AA-BEDC-2D66-9221-35F8DA7E1D5E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39" creationId="{267F5118-22F5-8833-5ECE-FA18DA2296D6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41" creationId="{B988ECA9-25A6-2AD6-1B43-F6F6F5384B7D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44" creationId="{5A2A8078-D516-B6D3-EAB6-87096D13ED93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45" creationId="{4948E3DC-473E-2D13-3799-A112B14495DB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47" creationId="{1D7C1E0C-519F-B70B-79FC-CC941F88ACC2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49" creationId="{C60CA022-7F73-9B98-3E06-80FBE762CC8D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51" creationId="{77CDD076-8EB1-2F9E-420B-6DAE15C899DE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55" creationId="{C8B29713-7FC9-A72B-A9A9-2CDCF25AF9C9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56" creationId="{FB053C4F-37B2-33F3-7101-A7E17C244DF6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58" creationId="{671A4CBF-CC11-EBBA-5768-E593BBD70C37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60" creationId="{6DA36607-8F19-86F5-216B-37C0A34D33B6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62" creationId="{C4584D50-CD99-4BBA-E876-D86B321E55E9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65" creationId="{EC40A017-7CD1-2C62-66FD-7F22C50A8061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67" creationId="{F22500C2-2CFA-6567-22D5-469CB7B04F6F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69" creationId="{D15078B6-14FF-8F11-2D95-19294B01AC40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72" creationId="{0EB57AF8-DA47-F8E9-C923-BBDCF6CFD43B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73" creationId="{33435185-04B9-A616-8844-4A6952748101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75" creationId="{1014EFE6-AAEB-0D1A-9C40-AA96547C1B92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77" creationId="{E3CEE0DF-2CE9-112C-93A9-18DC1FE3540A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79" creationId="{0A199BB8-81EA-BC12-1328-BF064F1E1ED3}"/>
          </ac:picMkLst>
        </pc:picChg>
        <pc:picChg chg="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80" creationId="{EF052382-AE1A-8701-8795-D15625309F53}"/>
          </ac:picMkLst>
        </pc:picChg>
        <pc:picChg chg="add 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82" creationId="{016AE918-517B-48A6-C363-329A5F3960F7}"/>
          </ac:picMkLst>
        </pc:picChg>
        <pc:picChg chg="add 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83" creationId="{CA2B783B-AA10-7986-F166-9EBA4DAEAD51}"/>
          </ac:picMkLst>
        </pc:picChg>
        <pc:picChg chg="add mod">
          <ac:chgData name="Sarah Sarkar" userId="0cb7a937-bf07-4a5d-8e18-85a77b716af3" providerId="ADAL" clId="{B16E06B8-1DC3-324A-BA38-9907F67E8551}" dt="2023-08-21T16:35:52.102" v="560" actId="1076"/>
          <ac:picMkLst>
            <pc:docMk/>
            <pc:sldMk cId="4037080081" sldId="270"/>
            <ac:picMk id="184" creationId="{7E6DBDC2-848A-9E4A-F964-97AEE3CE20C6}"/>
          </ac:picMkLst>
        </pc:picChg>
      </pc:sldChg>
      <pc:sldChg chg="addSp delSp modSp new mod">
        <pc:chgData name="Sarah Sarkar" userId="0cb7a937-bf07-4a5d-8e18-85a77b716af3" providerId="ADAL" clId="{B16E06B8-1DC3-324A-BA38-9907F67E8551}" dt="2023-08-21T16:38:50.724" v="599" actId="1076"/>
        <pc:sldMkLst>
          <pc:docMk/>
          <pc:sldMk cId="3718868366" sldId="271"/>
        </pc:sldMkLst>
        <pc:spChg chg="del">
          <ac:chgData name="Sarah Sarkar" userId="0cb7a937-bf07-4a5d-8e18-85a77b716af3" providerId="ADAL" clId="{B16E06B8-1DC3-324A-BA38-9907F67E8551}" dt="2023-08-21T16:37:33.005" v="563" actId="478"/>
          <ac:spMkLst>
            <pc:docMk/>
            <pc:sldMk cId="3718868366" sldId="271"/>
            <ac:spMk id="2" creationId="{CB66FAFF-0E2B-6214-5F26-85CF199227E7}"/>
          </ac:spMkLst>
        </pc:spChg>
        <pc:spChg chg="mod">
          <ac:chgData name="Sarah Sarkar" userId="0cb7a937-bf07-4a5d-8e18-85a77b716af3" providerId="ADAL" clId="{B16E06B8-1DC3-324A-BA38-9907F67E8551}" dt="2023-08-21T16:38:33.581" v="597" actId="1076"/>
          <ac:spMkLst>
            <pc:docMk/>
            <pc:sldMk cId="3718868366" sldId="271"/>
            <ac:spMk id="3" creationId="{2320AEF2-7B58-C1C9-9866-F51F80F98CBB}"/>
          </ac:spMkLst>
        </pc:spChg>
        <pc:spChg chg="add mod">
          <ac:chgData name="Sarah Sarkar" userId="0cb7a937-bf07-4a5d-8e18-85a77b716af3" providerId="ADAL" clId="{B16E06B8-1DC3-324A-BA38-9907F67E8551}" dt="2023-08-21T16:38:50.724" v="599" actId="1076"/>
          <ac:spMkLst>
            <pc:docMk/>
            <pc:sldMk cId="3718868366" sldId="271"/>
            <ac:spMk id="5" creationId="{23B1C002-121E-916E-B1B3-FEF3DFC7B4D4}"/>
          </ac:spMkLst>
        </pc:spChg>
        <pc:picChg chg="add mod">
          <ac:chgData name="Sarah Sarkar" userId="0cb7a937-bf07-4a5d-8e18-85a77b716af3" providerId="ADAL" clId="{B16E06B8-1DC3-324A-BA38-9907F67E8551}" dt="2023-08-21T16:37:19.300" v="562"/>
          <ac:picMkLst>
            <pc:docMk/>
            <pc:sldMk cId="3718868366" sldId="271"/>
            <ac:picMk id="4" creationId="{C4D043F0-BB2F-BE2C-3A9C-11A880C31AD7}"/>
          </ac:picMkLst>
        </pc:picChg>
      </pc:sldChg>
      <pc:sldChg chg="add del">
        <pc:chgData name="Sarah Sarkar" userId="0cb7a937-bf07-4a5d-8e18-85a77b716af3" providerId="ADAL" clId="{B16E06B8-1DC3-324A-BA38-9907F67E8551}" dt="2023-08-21T16:52:33.030" v="689" actId="2696"/>
        <pc:sldMkLst>
          <pc:docMk/>
          <pc:sldMk cId="2121643193" sldId="272"/>
        </pc:sldMkLst>
      </pc:sldChg>
      <pc:sldChg chg="addSp delSp modSp add mod ord">
        <pc:chgData name="Sarah Sarkar" userId="0cb7a937-bf07-4a5d-8e18-85a77b716af3" providerId="ADAL" clId="{B16E06B8-1DC3-324A-BA38-9907F67E8551}" dt="2023-08-21T16:51:31.612" v="675"/>
        <pc:sldMkLst>
          <pc:docMk/>
          <pc:sldMk cId="1024214630" sldId="273"/>
        </pc:sldMkLst>
        <pc:spChg chg="mod">
          <ac:chgData name="Sarah Sarkar" userId="0cb7a937-bf07-4a5d-8e18-85a77b716af3" providerId="ADAL" clId="{B16E06B8-1DC3-324A-BA38-9907F67E8551}" dt="2023-08-21T16:48:23.374" v="672" actId="14100"/>
          <ac:spMkLst>
            <pc:docMk/>
            <pc:sldMk cId="1024214630" sldId="273"/>
            <ac:spMk id="2" creationId="{B744D47A-3725-ED80-CE96-3A2B1184AF12}"/>
          </ac:spMkLst>
        </pc:spChg>
        <pc:picChg chg="add mod">
          <ac:chgData name="Sarah Sarkar" userId="0cb7a937-bf07-4a5d-8e18-85a77b716af3" providerId="ADAL" clId="{B16E06B8-1DC3-324A-BA38-9907F67E8551}" dt="2023-08-21T16:48:33.705" v="673" actId="1076"/>
          <ac:picMkLst>
            <pc:docMk/>
            <pc:sldMk cId="1024214630" sldId="273"/>
            <ac:picMk id="3" creationId="{299C8EB9-85D2-58BA-E1BC-490E8864A54E}"/>
          </ac:picMkLst>
        </pc:picChg>
        <pc:picChg chg="add del mod">
          <ac:chgData name="Sarah Sarkar" userId="0cb7a937-bf07-4a5d-8e18-85a77b716af3" providerId="ADAL" clId="{B16E06B8-1DC3-324A-BA38-9907F67E8551}" dt="2023-08-21T16:51:31.612" v="675"/>
          <ac:picMkLst>
            <pc:docMk/>
            <pc:sldMk cId="1024214630" sldId="273"/>
            <ac:picMk id="4" creationId="{7271AE06-9486-B5AE-ECCD-6A9ADDD1FB42}"/>
          </ac:picMkLst>
        </pc:picChg>
      </pc:sldChg>
      <pc:sldChg chg="addSp delSp modSp add mod">
        <pc:chgData name="Sarah Sarkar" userId="0cb7a937-bf07-4a5d-8e18-85a77b716af3" providerId="ADAL" clId="{B16E06B8-1DC3-324A-BA38-9907F67E8551}" dt="2023-08-21T16:52:27.560" v="686" actId="1076"/>
        <pc:sldMkLst>
          <pc:docMk/>
          <pc:sldMk cId="3535991558" sldId="274"/>
        </pc:sldMkLst>
        <pc:spChg chg="mod">
          <ac:chgData name="Sarah Sarkar" userId="0cb7a937-bf07-4a5d-8e18-85a77b716af3" providerId="ADAL" clId="{B16E06B8-1DC3-324A-BA38-9907F67E8551}" dt="2023-08-21T16:52:27.560" v="686" actId="1076"/>
          <ac:spMkLst>
            <pc:docMk/>
            <pc:sldMk cId="3535991558" sldId="274"/>
            <ac:spMk id="2" creationId="{B744D47A-3725-ED80-CE96-3A2B1184AF12}"/>
          </ac:spMkLst>
        </pc:spChg>
        <pc:picChg chg="del">
          <ac:chgData name="Sarah Sarkar" userId="0cb7a937-bf07-4a5d-8e18-85a77b716af3" providerId="ADAL" clId="{B16E06B8-1DC3-324A-BA38-9907F67E8551}" dt="2023-08-21T16:51:43.591" v="677" actId="478"/>
          <ac:picMkLst>
            <pc:docMk/>
            <pc:sldMk cId="3535991558" sldId="274"/>
            <ac:picMk id="3" creationId="{299C8EB9-85D2-58BA-E1BC-490E8864A54E}"/>
          </ac:picMkLst>
        </pc:picChg>
        <pc:picChg chg="add mod">
          <ac:chgData name="Sarah Sarkar" userId="0cb7a937-bf07-4a5d-8e18-85a77b716af3" providerId="ADAL" clId="{B16E06B8-1DC3-324A-BA38-9907F67E8551}" dt="2023-08-21T16:52:11.688" v="684" actId="1076"/>
          <ac:picMkLst>
            <pc:docMk/>
            <pc:sldMk cId="3535991558" sldId="274"/>
            <ac:picMk id="4" creationId="{5C43C266-4661-C803-E140-3EAF64A3F600}"/>
          </ac:picMkLst>
        </pc:picChg>
      </pc:sldChg>
      <pc:sldChg chg="addSp delSp add del modNotes">
        <pc:chgData name="Sarah Sarkar" userId="0cb7a937-bf07-4a5d-8e18-85a77b716af3" providerId="ADAL" clId="{B16E06B8-1DC3-324A-BA38-9907F67E8551}" dt="2023-08-21T16:20:44.409" v="401" actId="2696"/>
        <pc:sldMkLst>
          <pc:docMk/>
          <pc:sldMk cId="454264382" sldId="395"/>
        </pc:sldMkLst>
        <pc:picChg chg="add del">
          <ac:chgData name="Sarah Sarkar" userId="0cb7a937-bf07-4a5d-8e18-85a77b716af3" providerId="ADAL" clId="{B16E06B8-1DC3-324A-BA38-9907F67E8551}" dt="2023-08-21T16:18:06.821" v="379" actId="21"/>
          <ac:picMkLst>
            <pc:docMk/>
            <pc:sldMk cId="454264382" sldId="395"/>
            <ac:picMk id="5122" creationId="{00000000-0000-0000-0000-000000000000}"/>
          </ac:picMkLst>
        </pc:picChg>
      </pc:sldChg>
      <pc:sldMasterChg chg="del delSldLayout">
        <pc:chgData name="Sarah Sarkar" userId="0cb7a937-bf07-4a5d-8e18-85a77b716af3" providerId="ADAL" clId="{B16E06B8-1DC3-324A-BA38-9907F67E8551}" dt="2023-08-21T16:20:44.409" v="401" actId="2696"/>
        <pc:sldMasterMkLst>
          <pc:docMk/>
          <pc:sldMasterMk cId="2913271470" sldId="2147483676"/>
        </pc:sldMasterMkLst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3857333426" sldId="2147483677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3884201119" sldId="2147483678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2426780021" sldId="2147483679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1221501826" sldId="2147483680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2895485556" sldId="2147483681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3587092359" sldId="2147483682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4051805220" sldId="2147483683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2356566041" sldId="2147483684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797693299" sldId="2147483685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2249644450" sldId="2147483686"/>
          </pc:sldLayoutMkLst>
        </pc:sldLayoutChg>
        <pc:sldLayoutChg chg="del">
          <pc:chgData name="Sarah Sarkar" userId="0cb7a937-bf07-4a5d-8e18-85a77b716af3" providerId="ADAL" clId="{B16E06B8-1DC3-324A-BA38-9907F67E8551}" dt="2023-08-21T16:20:44.409" v="401" actId="2696"/>
          <pc:sldLayoutMkLst>
            <pc:docMk/>
            <pc:sldMasterMk cId="2913271470" sldId="2147483676"/>
            <pc:sldLayoutMk cId="3498440646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FE7EC-BCD5-3B4A-BDED-6045310D7EB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8E40F-3F3B-9C4E-AD64-5C2BC8B6A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5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8E40F-3F3B-9C4E-AD64-5C2BC8B6AA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028E-EDBF-BAFE-D05C-F1B604292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6EECC-5421-82F5-2B8E-C73DC483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3CC96-F0BD-936A-F789-DA7FBE03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D7C42-BE7B-AB40-625A-89205D36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1BA65-F798-D3C9-B8C3-3BAC11DC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4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D54C2-CC05-E412-1AF6-4CB1069C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93DE1-5989-D81A-5072-D9CF69EFF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48C48-09D7-68EA-4C1C-0F875DEC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5F583-66C0-CC2B-406F-88D51A97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D711B-0DD9-F3F4-A257-4793193E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4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5635C-FE4A-CAE7-923D-07CB49DF3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0564D-A29C-5B00-8350-AE02BE39D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8A499-B433-B9AD-3C7B-5FBC34BC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32AAC-FB12-4401-A394-54D2BB71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CB8E-7308-9DA4-3670-3C9C6783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9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versed-Gold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-1"/>
            <a:ext cx="2840939" cy="133920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3" y="6407148"/>
            <a:ext cx="10737851" cy="323851"/>
          </a:xfrm>
        </p:spPr>
        <p:txBody>
          <a:bodyPr lIns="0">
            <a:normAutofit/>
          </a:bodyPr>
          <a:lstStyle>
            <a:lvl1pPr marL="0" indent="0" algn="l">
              <a:buNone/>
              <a:defRPr sz="1200" b="0" cap="all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63" y="2700868"/>
            <a:ext cx="10738821" cy="2495551"/>
          </a:xfrm>
        </p:spPr>
        <p:txBody>
          <a:bodyPr anchor="b" anchorCtr="0">
            <a:noAutofit/>
          </a:bodyPr>
          <a:lstStyle>
            <a:lvl1pPr algn="l">
              <a:defRPr sz="6667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463" y="5511800"/>
            <a:ext cx="10738821" cy="6096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kern="1000" cap="none" spc="-67">
                <a:solidFill>
                  <a:srgbClr val="FFFFFF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48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versed-Gold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-1"/>
            <a:ext cx="2840939" cy="133920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3" y="6407148"/>
            <a:ext cx="10737851" cy="323851"/>
          </a:xfrm>
        </p:spPr>
        <p:txBody>
          <a:bodyPr lIns="0">
            <a:normAutofit/>
          </a:bodyPr>
          <a:lstStyle>
            <a:lvl1pPr marL="0" indent="0" algn="l">
              <a:buNone/>
              <a:defRPr sz="1200" b="0" cap="all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63" y="2700868"/>
            <a:ext cx="10738821" cy="2495551"/>
          </a:xfrm>
        </p:spPr>
        <p:txBody>
          <a:bodyPr anchor="b" anchorCtr="0">
            <a:noAutofit/>
          </a:bodyPr>
          <a:lstStyle>
            <a:lvl1pPr algn="l">
              <a:defRPr sz="6667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463" y="5511800"/>
            <a:ext cx="10738821" cy="6096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 kern="1000" cap="none" spc="-67">
                <a:solidFill>
                  <a:srgbClr val="FFFFFF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431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07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3" y="6407148"/>
            <a:ext cx="10737851" cy="323851"/>
          </a:xfrm>
        </p:spPr>
        <p:txBody>
          <a:bodyPr lIns="0">
            <a:normAutofit/>
          </a:bodyPr>
          <a:lstStyle>
            <a:lvl1pPr marL="0" indent="0" algn="l">
              <a:buNone/>
              <a:defRPr sz="1200" b="0" cap="all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63" y="2184401"/>
            <a:ext cx="10738821" cy="3234267"/>
          </a:xfrm>
        </p:spPr>
        <p:txBody>
          <a:bodyPr anchor="b" anchorCtr="0">
            <a:noAutofit/>
          </a:bodyPr>
          <a:lstStyle>
            <a:lvl1pPr algn="l">
              <a:defRPr sz="72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463" y="5503334"/>
            <a:ext cx="10738821" cy="718991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i="1" kern="1000" cap="none" spc="-67">
                <a:solidFill>
                  <a:srgbClr val="FFFFFF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-1"/>
            <a:ext cx="2840939" cy="13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rgbClr val="CD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3" y="6407148"/>
            <a:ext cx="10737851" cy="323851"/>
          </a:xfrm>
        </p:spPr>
        <p:txBody>
          <a:bodyPr lIns="0">
            <a:normAutofit/>
          </a:bodyPr>
          <a:lstStyle>
            <a:lvl1pPr marL="0" indent="0" algn="l">
              <a:buNone/>
              <a:defRPr sz="1200" b="0" cap="all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63" y="2184401"/>
            <a:ext cx="10738821" cy="3234267"/>
          </a:xfrm>
        </p:spPr>
        <p:txBody>
          <a:bodyPr anchor="b" anchorCtr="0">
            <a:noAutofit/>
          </a:bodyPr>
          <a:lstStyle>
            <a:lvl1pPr algn="l">
              <a:defRPr sz="72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463" y="5503334"/>
            <a:ext cx="10738821" cy="718991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i="1" kern="1000" cap="none" spc="-67">
                <a:solidFill>
                  <a:srgbClr val="FFFFFF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-1"/>
            <a:ext cx="2840939" cy="13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bg>
      <p:bgPr>
        <a:solidFill>
          <a:srgbClr val="007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3" y="6407148"/>
            <a:ext cx="10737851" cy="323851"/>
          </a:xfrm>
        </p:spPr>
        <p:txBody>
          <a:bodyPr lIns="0">
            <a:normAutofit/>
          </a:bodyPr>
          <a:lstStyle>
            <a:lvl1pPr marL="0" indent="0" algn="l">
              <a:buNone/>
              <a:defRPr sz="1200" b="0" cap="all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63" y="2184401"/>
            <a:ext cx="10738821" cy="3234267"/>
          </a:xfrm>
        </p:spPr>
        <p:txBody>
          <a:bodyPr anchor="b" anchorCtr="0">
            <a:noAutofit/>
          </a:bodyPr>
          <a:lstStyle>
            <a:lvl1pPr algn="l">
              <a:defRPr sz="72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463" y="5503334"/>
            <a:ext cx="10738821" cy="718991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i="1" kern="1000" cap="none" spc="-67">
                <a:solidFill>
                  <a:srgbClr val="FFFFFF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-1"/>
            <a:ext cx="2840939" cy="13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6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bg>
      <p:bgPr>
        <a:solidFill>
          <a:srgbClr val="711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3" y="6407148"/>
            <a:ext cx="10737851" cy="323851"/>
          </a:xfrm>
        </p:spPr>
        <p:txBody>
          <a:bodyPr lIns="0">
            <a:normAutofit/>
          </a:bodyPr>
          <a:lstStyle>
            <a:lvl1pPr marL="0" indent="0" algn="l">
              <a:buNone/>
              <a:defRPr sz="1200" b="0" cap="all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Author names go here, author name, author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63" y="2184401"/>
            <a:ext cx="10738821" cy="3234267"/>
          </a:xfrm>
        </p:spPr>
        <p:txBody>
          <a:bodyPr anchor="b" anchorCtr="0">
            <a:noAutofit/>
          </a:bodyPr>
          <a:lstStyle>
            <a:lvl1pPr algn="l">
              <a:defRPr sz="7200" b="0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463" y="5503334"/>
            <a:ext cx="10738821" cy="718991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i="1" kern="1000" cap="none" spc="-67">
                <a:solidFill>
                  <a:srgbClr val="FFFFFF"/>
                </a:solidFill>
                <a:latin typeface="Georgia"/>
                <a:cs typeface="Georgia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versed-Gold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4" y="-1"/>
            <a:ext cx="2840939" cy="13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71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793915"/>
          </a:xfrm>
        </p:spPr>
        <p:txBody>
          <a:bodyPr anchor="t">
            <a:normAutofit/>
          </a:bodyPr>
          <a:lstStyle>
            <a:lvl1pPr algn="l">
              <a:defRPr sz="3733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58029"/>
            <a:ext cx="2739432" cy="2255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3031054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11582400" cy="563563"/>
          </a:xfrm>
          <a:solidFill>
            <a:schemeClr val="tx1">
              <a:alpha val="70000"/>
            </a:schemeClr>
          </a:solidFill>
        </p:spPr>
        <p:txBody>
          <a:bodyPr lIns="457200" anchor="t">
            <a:normAutofit/>
          </a:bodyPr>
          <a:lstStyle>
            <a:lvl1pPr algn="l">
              <a:defRPr sz="3733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8284" y="6458922"/>
            <a:ext cx="2741845" cy="2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2544-2C43-EFED-D2B1-A1AB0389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CF43C-759F-6DBF-AB69-B5988E146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CB0BE-46E3-BD25-3FFB-F4C5262D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97133-F280-10C3-2D29-4FA0CA6B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5E040-138A-C8C9-E3E4-6812C4D4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4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2" y="1658936"/>
            <a:ext cx="4459111" cy="34210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2" y="1658938"/>
            <a:ext cx="4222044" cy="304852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8284" y="6458922"/>
            <a:ext cx="2741845" cy="222165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</p:spTree>
    <p:extLst>
      <p:ext uri="{BB962C8B-B14F-4D97-AF65-F5344CB8AC3E}">
        <p14:creationId xmlns:p14="http://schemas.microsoft.com/office/powerpoint/2010/main" val="3195421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11582400" cy="563563"/>
          </a:xfrm>
          <a:solidFill>
            <a:schemeClr val="tx1">
              <a:alpha val="70000"/>
            </a:schemeClr>
          </a:solidFill>
        </p:spPr>
        <p:txBody>
          <a:bodyPr lIns="457200" anchor="t">
            <a:normAutofit/>
          </a:bodyPr>
          <a:lstStyle>
            <a:lvl1pPr algn="l">
              <a:defRPr sz="3733" b="1">
                <a:solidFill>
                  <a:srgbClr val="F0AB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7463" y="6324600"/>
            <a:ext cx="11092667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ld-Blac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8284" y="6458922"/>
            <a:ext cx="2741845" cy="2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86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93763"/>
          </a:xfrm>
        </p:spPr>
        <p:txBody>
          <a:bodyPr anchor="t" anchorCtr="0">
            <a:noAutofit/>
          </a:bodyPr>
          <a:lstStyle>
            <a:lvl1pPr algn="l">
              <a:defRPr sz="3733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9" name="Picture 8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58029"/>
            <a:ext cx="2739432" cy="2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82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 algn="l">
              <a:defRPr sz="3733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11" name="Picture 10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58029"/>
            <a:ext cx="2739432" cy="2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0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 algn="l">
              <a:defRPr sz="3733" b="1" cap="all">
                <a:solidFill>
                  <a:srgbClr val="F0AB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58029"/>
            <a:ext cx="2739432" cy="2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2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6" name="Picture 5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58029"/>
            <a:ext cx="2739432" cy="2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3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sz="64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53858"/>
            <a:ext cx="8534400" cy="16066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87463" y="6349719"/>
            <a:ext cx="11092667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434" y="6407149"/>
            <a:ext cx="6105877" cy="383119"/>
          </a:xfrm>
        </p:spPr>
        <p:txBody>
          <a:bodyPr lIns="0" anchor="ctr" anchorCtr="0">
            <a:noAutofit/>
          </a:bodyPr>
          <a:lstStyle>
            <a:lvl1pPr marL="0" indent="0" algn="l">
              <a:buNone/>
              <a:defRPr sz="1200" b="0" cap="none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NOTES AND SOURCE go here</a:t>
            </a:r>
          </a:p>
        </p:txBody>
      </p:sp>
      <p:pic>
        <p:nvPicPr>
          <p:cNvPr id="7" name="Picture 6" descr="Gold-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97" y="6458029"/>
            <a:ext cx="2739432" cy="2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F241-8C4A-44EB-C2ED-00E8260A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B68CF-ACFF-1C89-17FF-14E78EDCE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7884B-8B81-1B10-2FA0-D8B93371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D7B7-9733-EEC4-E9C2-A5AFABF6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E7414-5D27-E9A2-E781-BAE26EAB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9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CD61-2BA7-7D8C-6DA3-D5F3A196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A93E0-6321-B4AC-110D-215AE464A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DDBFE-E086-12C3-FFF9-7B963842E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43C92-BB19-93CA-B828-89702DE3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DE778-1316-981A-4ED8-0199D2F5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47C9C-0424-0E79-33CF-4C0728FC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6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FAEE-BB1F-E82F-B855-1F152FC9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CD995-3AAD-580C-FB2E-BB84F6D1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E16AC-CE35-650A-DD7F-3E9B68B5E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DC066-7FA6-42D5-6577-0EFAC2D90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C1B32-038E-7FE2-9B20-875E9F1EE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3A62D-D29C-E4E8-4B83-2D6560D5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4682-7AA6-6B5F-3398-2D86DE24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CA35A-1550-AF7B-0100-604044AF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9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312F-AB00-FBBB-F459-8FDABE7F2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29CBF-0956-5DFA-9261-90BBB8A9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FAA60-3009-D0F9-129B-10BF883E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C5D02-668C-1E9B-74CD-F108B47D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5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7C041-1392-9240-CFFC-842E3F7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9BD68-38AF-5519-B712-686A32B5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E6D4-5023-3A40-11FB-3FF358E4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0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3259-BD04-8831-0C1A-C7DE59ED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B1B9-21DB-97BB-7B02-6546FF772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3187E-8141-A60A-04C2-362D9AE91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C7336-26A3-9F8D-1749-380BBF3A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9D80-A32B-27CB-5726-89980D40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457CF-04D2-7538-5D5B-B2620680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53D4A-65F7-C9C3-7E6E-A57CC50B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9F54EE-75FD-1306-0697-A1140B91A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CE39C-B1A9-E48D-876D-7D62B8247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BB45-2F36-7CB7-B85B-5F2EDACA9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47988-4681-D04B-11B3-2B6BDFD1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010AC-D4B4-52B6-ABDB-E091D617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6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5E605-F622-75FC-A949-01BF9C17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DA65B-89FD-7C77-F3BC-3CDF6ADE9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286-07F9-9EE6-C14A-CE014A22A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47DCA-54C5-CB42-8E4D-C33B73B2B35A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80529-74F1-B504-A552-02BD713E4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45605-9C85-9101-4F13-F85E9AE9D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8CA67-285A-FF4F-9893-70F859A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 cap="all" baseline="0">
                <a:solidFill>
                  <a:schemeClr val="tx1"/>
                </a:solidFill>
                <a:latin typeface=""/>
              </a:defRPr>
            </a:lvl1pPr>
          </a:lstStyle>
          <a:p>
            <a:fld id="{3C2743F4-50CA-E04D-8465-7927D6A2DDB5}" type="datetimeFigureOut">
              <a:rPr lang="en-US" smtClean="0"/>
              <a:pPr/>
              <a:t>8/21/23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B0FA-1F4E-0144-8AFC-60E32D3AB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609585" rtl="0" eaLnBrk="1" latinLnBrk="0" hangingPunct="1">
        <a:spcBef>
          <a:spcPct val="0"/>
        </a:spcBef>
        <a:buNone/>
        <a:defRPr sz="3733" b="1" kern="1200" cap="all">
          <a:solidFill>
            <a:srgbClr val="F0AB00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26" Type="http://schemas.openxmlformats.org/officeDocument/2006/relationships/image" Target="../media/image43.jpeg"/><Relationship Id="rId39" Type="http://schemas.openxmlformats.org/officeDocument/2006/relationships/image" Target="../media/image56.jpeg"/><Relationship Id="rId21" Type="http://schemas.openxmlformats.org/officeDocument/2006/relationships/image" Target="../media/image38.jpeg"/><Relationship Id="rId34" Type="http://schemas.openxmlformats.org/officeDocument/2006/relationships/image" Target="../media/image51.jpeg"/><Relationship Id="rId42" Type="http://schemas.openxmlformats.org/officeDocument/2006/relationships/image" Target="../media/image59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29" Type="http://schemas.openxmlformats.org/officeDocument/2006/relationships/image" Target="../media/image46.jpeg"/><Relationship Id="rId41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jpeg"/><Relationship Id="rId32" Type="http://schemas.openxmlformats.org/officeDocument/2006/relationships/image" Target="../media/image49.jpeg"/><Relationship Id="rId37" Type="http://schemas.openxmlformats.org/officeDocument/2006/relationships/image" Target="../media/image54.jpeg"/><Relationship Id="rId40" Type="http://schemas.openxmlformats.org/officeDocument/2006/relationships/image" Target="../media/image57.jp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23" Type="http://schemas.openxmlformats.org/officeDocument/2006/relationships/image" Target="../media/image40.jpeg"/><Relationship Id="rId28" Type="http://schemas.openxmlformats.org/officeDocument/2006/relationships/image" Target="../media/image45.jpeg"/><Relationship Id="rId36" Type="http://schemas.openxmlformats.org/officeDocument/2006/relationships/image" Target="../media/image53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31" Type="http://schemas.openxmlformats.org/officeDocument/2006/relationships/image" Target="../media/image48.jpeg"/><Relationship Id="rId44" Type="http://schemas.openxmlformats.org/officeDocument/2006/relationships/image" Target="../media/image61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Relationship Id="rId27" Type="http://schemas.openxmlformats.org/officeDocument/2006/relationships/image" Target="../media/image44.jpeg"/><Relationship Id="rId30" Type="http://schemas.openxmlformats.org/officeDocument/2006/relationships/image" Target="../media/image47.jpeg"/><Relationship Id="rId35" Type="http://schemas.openxmlformats.org/officeDocument/2006/relationships/image" Target="../media/image52.jpeg"/><Relationship Id="rId43" Type="http://schemas.openxmlformats.org/officeDocument/2006/relationships/image" Target="../media/image60.jpeg"/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5" Type="http://schemas.openxmlformats.org/officeDocument/2006/relationships/image" Target="../media/image42.jpeg"/><Relationship Id="rId33" Type="http://schemas.openxmlformats.org/officeDocument/2006/relationships/image" Target="../media/image50.jpeg"/><Relationship Id="rId38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EE367-7CDD-4EE6-8794-41ED285D3E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Photo by Julian </a:t>
            </a:r>
            <a:r>
              <a:rPr lang="en-US" dirty="0" err="1"/>
              <a:t>Hanslmaier</a:t>
            </a:r>
            <a:r>
              <a:rPr lang="en-US" dirty="0"/>
              <a:t>/</a:t>
            </a:r>
            <a:r>
              <a:rPr lang="en-US" dirty="0" err="1"/>
              <a:t>Unsplash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CDE5A-4401-4BEE-9EA7-96775058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b="1" dirty="0"/>
              <a:t>Food Loss and Waste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EE75C-DC6C-4170-B124-82F3C7FD3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and Figures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2D3CD5-1435-411F-9D21-B5F9A7137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53" y="7046375"/>
            <a:ext cx="3002507" cy="4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21DBF-90B7-BF23-7170-56DF86D61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" r="71967" b="84048"/>
          <a:stretch/>
        </p:blipFill>
        <p:spPr>
          <a:xfrm>
            <a:off x="0" y="-3221"/>
            <a:ext cx="2156604" cy="790807"/>
          </a:xfrm>
          <a:prstGeom prst="rect">
            <a:avLst/>
          </a:prstGeom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F11E20D-06EB-A57D-5F7D-30FFEF50D70D}"/>
              </a:ext>
            </a:extLst>
          </p:cNvPr>
          <p:cNvGrpSpPr/>
          <p:nvPr/>
        </p:nvGrpSpPr>
        <p:grpSpPr>
          <a:xfrm>
            <a:off x="2156604" y="787586"/>
            <a:ext cx="8517246" cy="5888098"/>
            <a:chOff x="1568699" y="1035222"/>
            <a:chExt cx="7066620" cy="4885259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904D89B-4E4A-FBCA-2AD2-C4EBA554BF8D}"/>
                </a:ext>
              </a:extLst>
            </p:cNvPr>
            <p:cNvGrpSpPr/>
            <p:nvPr/>
          </p:nvGrpSpPr>
          <p:grpSpPr>
            <a:xfrm>
              <a:off x="1568699" y="1035222"/>
              <a:ext cx="7066620" cy="4885259"/>
              <a:chOff x="2091599" y="237296"/>
              <a:chExt cx="9422160" cy="6513679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3F5A4F6-F131-7A0C-D90A-5838D1C4B1F1}"/>
                  </a:ext>
                </a:extLst>
              </p:cNvPr>
              <p:cNvGrpSpPr/>
              <p:nvPr/>
            </p:nvGrpSpPr>
            <p:grpSpPr>
              <a:xfrm>
                <a:off x="2227703" y="240892"/>
                <a:ext cx="8159869" cy="1289236"/>
                <a:chOff x="3075644" y="1208511"/>
                <a:chExt cx="6931265" cy="1124488"/>
              </a:xfrm>
            </p:grpSpPr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192625A6-EB93-1364-3D20-72D146056BA7}"/>
                    </a:ext>
                  </a:extLst>
                </p:cNvPr>
                <p:cNvSpPr txBox="1"/>
                <p:nvPr/>
              </p:nvSpPr>
              <p:spPr>
                <a:xfrm>
                  <a:off x="3917475" y="1798456"/>
                  <a:ext cx="894270" cy="5345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Sunny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Verghese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CEO and Co-Founder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Olam International</a:t>
                  </a:r>
                </a:p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srgbClr val="FFC000">
                          <a:lumMod val="75000"/>
                        </a:srgbClr>
                      </a:solidFill>
                      <a:latin typeface="Calibri" panose="020F0502020204030204"/>
                    </a:rPr>
                    <a:t>Co- Chair, Champions 12.3</a:t>
                  </a:r>
                </a:p>
              </p:txBody>
            </p:sp>
            <p:pic>
              <p:nvPicPr>
                <p:cNvPr id="167" name="Picture 8" descr="https://i0.wp.com/champions123.org/wp-content/uploads/2016/01/hans-hoogeveen.jpg?w=145&amp;ssl=1">
                  <a:extLst>
                    <a:ext uri="{FF2B5EF4-FFF2-40B4-BE49-F238E27FC236}">
                      <a16:creationId xmlns:a16="http://schemas.microsoft.com/office/drawing/2014/main" id="{F22500C2-2CFA-6567-22D5-469CB7B04F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7" b="1667"/>
                <a:stretch/>
              </p:blipFill>
              <p:spPr bwMode="auto">
                <a:xfrm>
                  <a:off x="3270690" y="1250391"/>
                  <a:ext cx="493776" cy="48847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34A58707-1646-A919-EBB1-582F0BA101E3}"/>
                    </a:ext>
                  </a:extLst>
                </p:cNvPr>
                <p:cNvSpPr txBox="1"/>
                <p:nvPr/>
              </p:nvSpPr>
              <p:spPr>
                <a:xfrm>
                  <a:off x="3075644" y="1793615"/>
                  <a:ext cx="957414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Hans Hoogeveen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Independent Chairperson of the Council, </a:t>
                  </a: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FAO</a:t>
                  </a:r>
                </a:p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srgbClr val="FFC000">
                          <a:lumMod val="75000"/>
                        </a:srgbClr>
                      </a:solidFill>
                      <a:latin typeface="Calibri" panose="020F0502020204030204"/>
                    </a:rPr>
                    <a:t>Co- Chair, Champions 12.3</a:t>
                  </a:r>
                </a:p>
              </p:txBody>
            </p:sp>
            <p:pic>
              <p:nvPicPr>
                <p:cNvPr id="169" name="Picture 168" descr="Inger Andersen">
                  <a:extLst>
                    <a:ext uri="{FF2B5EF4-FFF2-40B4-BE49-F238E27FC236}">
                      <a16:creationId xmlns:a16="http://schemas.microsoft.com/office/drawing/2014/main" id="{D15078B6-14FF-8F11-2D95-19294B01AC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4754" y="1247515"/>
                  <a:ext cx="477317" cy="49377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8979928C-5F9F-4B0C-0213-59D7D21A7386}"/>
                    </a:ext>
                  </a:extLst>
                </p:cNvPr>
                <p:cNvSpPr txBox="1"/>
                <p:nvPr/>
              </p:nvSpPr>
              <p:spPr>
                <a:xfrm>
                  <a:off x="4832000" y="1793613"/>
                  <a:ext cx="742823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Inger Andersen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Executive Director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UN Environment</a:t>
                  </a:r>
                </a:p>
              </p:txBody>
            </p: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585871A-09D3-C80E-C50D-4006F57A68CE}"/>
                    </a:ext>
                  </a:extLst>
                </p:cNvPr>
                <p:cNvSpPr txBox="1"/>
                <p:nvPr/>
              </p:nvSpPr>
              <p:spPr>
                <a:xfrm>
                  <a:off x="5583634" y="1793613"/>
                  <a:ext cx="957416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Peter Bakker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President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World Business Council for Sustainable Development</a:t>
                  </a:r>
                </a:p>
              </p:txBody>
            </p:sp>
            <p:pic>
              <p:nvPicPr>
                <p:cNvPr id="172" name="Picture 6" descr="Peter Bakker">
                  <a:extLst>
                    <a:ext uri="{FF2B5EF4-FFF2-40B4-BE49-F238E27FC236}">
                      <a16:creationId xmlns:a16="http://schemas.microsoft.com/office/drawing/2014/main" id="{0EB57AF8-DA47-F8E9-C923-BBDCF6CFD4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2987" y="1228392"/>
                  <a:ext cx="510473" cy="51047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3" name="Picture 8">
                  <a:extLst>
                    <a:ext uri="{FF2B5EF4-FFF2-40B4-BE49-F238E27FC236}">
                      <a16:creationId xmlns:a16="http://schemas.microsoft.com/office/drawing/2014/main" id="{33435185-04B9-A616-8844-4A6952748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3624" r="10552" b="15185"/>
                <a:stretch/>
              </p:blipFill>
              <p:spPr bwMode="auto">
                <a:xfrm>
                  <a:off x="4115382" y="1247515"/>
                  <a:ext cx="498456" cy="49135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75E4B390-E590-AB3A-2423-0F3106938966}"/>
                    </a:ext>
                  </a:extLst>
                </p:cNvPr>
                <p:cNvSpPr txBox="1"/>
                <p:nvPr/>
              </p:nvSpPr>
              <p:spPr>
                <a:xfrm>
                  <a:off x="6549860" y="1793613"/>
                  <a:ext cx="738713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Manish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Bapna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President &amp; CEO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NRDC</a:t>
                  </a:r>
                </a:p>
              </p:txBody>
            </p:sp>
            <p:pic>
              <p:nvPicPr>
                <p:cNvPr id="175" name="Picture 2" descr="Manish Bapna">
                  <a:extLst>
                    <a:ext uri="{FF2B5EF4-FFF2-40B4-BE49-F238E27FC236}">
                      <a16:creationId xmlns:a16="http://schemas.microsoft.com/office/drawing/2014/main" id="{1014EFE6-AAEB-0D1A-9C40-AA96547C1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4376" y="1223949"/>
                  <a:ext cx="519357" cy="51935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D8D24FB9-884C-31C4-9F63-DA3EB5C6ED09}"/>
                    </a:ext>
                  </a:extLst>
                </p:cNvPr>
                <p:cNvSpPr txBox="1"/>
                <p:nvPr/>
              </p:nvSpPr>
              <p:spPr>
                <a:xfrm>
                  <a:off x="7420468" y="1793613"/>
                  <a:ext cx="738713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Sophie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Bellon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CEO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Sodexo</a:t>
                  </a:r>
                </a:p>
              </p:txBody>
            </p:sp>
            <p:pic>
              <p:nvPicPr>
                <p:cNvPr id="177" name="Picture 176" descr="A picture containing person, indoor, red&#10;&#10;Description automatically generated">
                  <a:extLst>
                    <a:ext uri="{FF2B5EF4-FFF2-40B4-BE49-F238E27FC236}">
                      <a16:creationId xmlns:a16="http://schemas.microsoft.com/office/drawing/2014/main" id="{E3CEE0DF-2CE9-112C-93A9-18DC1FE354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4649" y="1218450"/>
                  <a:ext cx="530353" cy="5303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154D8567-394F-5337-02B6-EA7DA38EEE06}"/>
                    </a:ext>
                  </a:extLst>
                </p:cNvPr>
                <p:cNvSpPr txBox="1"/>
                <p:nvPr/>
              </p:nvSpPr>
              <p:spPr>
                <a:xfrm>
                  <a:off x="8301737" y="1793613"/>
                  <a:ext cx="738714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Steven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Cahillane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CEO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Kellogg Company</a:t>
                  </a:r>
                </a:p>
              </p:txBody>
            </p:sp>
            <p:pic>
              <p:nvPicPr>
                <p:cNvPr id="179" name="Picture 178">
                  <a:extLst>
                    <a:ext uri="{FF2B5EF4-FFF2-40B4-BE49-F238E27FC236}">
                      <a16:creationId xmlns:a16="http://schemas.microsoft.com/office/drawing/2014/main" id="{0A199BB8-81EA-BC12-1328-BF064F1E1E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7" b="1667"/>
                <a:stretch/>
              </p:blipFill>
              <p:spPr>
                <a:xfrm>
                  <a:off x="8405918" y="1208512"/>
                  <a:ext cx="530353" cy="5303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80" name="Picture 4" descr="Wai-Chan Chan">
                  <a:extLst>
                    <a:ext uri="{FF2B5EF4-FFF2-40B4-BE49-F238E27FC236}">
                      <a16:creationId xmlns:a16="http://schemas.microsoft.com/office/drawing/2014/main" id="{EF052382-AE1A-8701-8795-D15625309F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87187" y="1208511"/>
                  <a:ext cx="530353" cy="53035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5180165A-D309-5F4F-DB14-963F7ADCE080}"/>
                    </a:ext>
                  </a:extLst>
                </p:cNvPr>
                <p:cNvSpPr txBox="1"/>
                <p:nvPr/>
              </p:nvSpPr>
              <p:spPr>
                <a:xfrm>
                  <a:off x="9097817" y="1793613"/>
                  <a:ext cx="909092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Wai-Chan Chan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Managing Director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Consumer Goods Forum</a:t>
                  </a: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69052BC0-E38A-A21B-14FB-B02E89D6070F}"/>
                  </a:ext>
                </a:extLst>
              </p:cNvPr>
              <p:cNvGrpSpPr/>
              <p:nvPr/>
            </p:nvGrpSpPr>
            <p:grpSpPr>
              <a:xfrm>
                <a:off x="2227324" y="237296"/>
                <a:ext cx="9237464" cy="2526993"/>
                <a:chOff x="3066871" y="1296406"/>
                <a:chExt cx="7846610" cy="2204074"/>
              </a:xfrm>
            </p:grpSpPr>
            <p:pic>
              <p:nvPicPr>
                <p:cNvPr id="151" name="Picture 12">
                  <a:extLst>
                    <a:ext uri="{FF2B5EF4-FFF2-40B4-BE49-F238E27FC236}">
                      <a16:creationId xmlns:a16="http://schemas.microsoft.com/office/drawing/2014/main" id="{77CDD076-8EB1-2F9E-420B-6DAE15C899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88" t="804" r="2288" b="19432"/>
                <a:stretch/>
              </p:blipFill>
              <p:spPr bwMode="auto">
                <a:xfrm>
                  <a:off x="10235048" y="1296406"/>
                  <a:ext cx="467013" cy="5124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6441E0D-5DE8-9CB7-658A-D882EB816781}"/>
                    </a:ext>
                  </a:extLst>
                </p:cNvPr>
                <p:cNvSpPr txBox="1"/>
                <p:nvPr/>
              </p:nvSpPr>
              <p:spPr>
                <a:xfrm>
                  <a:off x="10019212" y="1878064"/>
                  <a:ext cx="894269" cy="44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Nguyen Xuan </a:t>
                  </a:r>
                  <a:r>
                    <a:rPr lang="en-US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Cuong</a:t>
                  </a:r>
                  <a:endParaRPr lang="en-US" sz="6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Minister of Agriculture &amp; Rural Development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Vietnam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9ACFA14B-ED3C-BC38-63EB-AC245BC7C49A}"/>
                    </a:ext>
                  </a:extLst>
                </p:cNvPr>
                <p:cNvSpPr txBox="1"/>
                <p:nvPr/>
              </p:nvSpPr>
              <p:spPr>
                <a:xfrm>
                  <a:off x="3066871" y="2984256"/>
                  <a:ext cx="894270" cy="44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Stefaan</a:t>
                  </a: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en-US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Decraene</a:t>
                  </a:r>
                  <a:endParaRPr lang="en-US" sz="6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Chairman of the  Managing Board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Rabobank</a:t>
                  </a:r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8A0EC01A-D48C-EC1E-C629-EDB03D0A4867}"/>
                    </a:ext>
                  </a:extLst>
                </p:cNvPr>
                <p:cNvSpPr txBox="1"/>
                <p:nvPr/>
              </p:nvSpPr>
              <p:spPr>
                <a:xfrm>
                  <a:off x="3896981" y="2984256"/>
                  <a:ext cx="957414" cy="44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Shenggen</a:t>
                  </a: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 Fan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Chair Professor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China Agricultural University</a:t>
                  </a:r>
                </a:p>
              </p:txBody>
            </p:sp>
            <p:pic>
              <p:nvPicPr>
                <p:cNvPr id="155" name="Picture 8" descr="Shenggen Fan">
                  <a:extLst>
                    <a:ext uri="{FF2B5EF4-FFF2-40B4-BE49-F238E27FC236}">
                      <a16:creationId xmlns:a16="http://schemas.microsoft.com/office/drawing/2014/main" id="{C8B29713-7FC9-A72B-A9A9-2CDCF25AF9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3449" y="2419645"/>
                  <a:ext cx="515156" cy="51047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FB053C4F-37B2-33F3-7101-A7E17C244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03" r="1403" b="28137"/>
                <a:stretch/>
              </p:blipFill>
              <p:spPr>
                <a:xfrm>
                  <a:off x="4938642" y="2413333"/>
                  <a:ext cx="515156" cy="51515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22D7752E-077E-8A15-30AA-3C06EC61EEFF}"/>
                    </a:ext>
                  </a:extLst>
                </p:cNvPr>
                <p:cNvSpPr txBox="1"/>
                <p:nvPr/>
              </p:nvSpPr>
              <p:spPr>
                <a:xfrm>
                  <a:off x="4791765" y="2984485"/>
                  <a:ext cx="846659" cy="44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Kevin Fay</a:t>
                  </a:r>
                  <a:b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Executive Director </a:t>
                  </a:r>
                  <a:b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Global Food Cold Chain Council</a:t>
                  </a:r>
                  <a:endParaRPr lang="en-US" sz="600" b="1" i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58" name="Picture 10" descr="Maneesh Gobin">
                  <a:extLst>
                    <a:ext uri="{FF2B5EF4-FFF2-40B4-BE49-F238E27FC236}">
                      <a16:creationId xmlns:a16="http://schemas.microsoft.com/office/drawing/2014/main" id="{671A4CBF-CC11-EBBA-5768-E593BBD70C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965" y="2418714"/>
                  <a:ext cx="510473" cy="5104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C22DBFC-63B6-892F-F559-C55ED8366358}"/>
                    </a:ext>
                  </a:extLst>
                </p:cNvPr>
                <p:cNvSpPr txBox="1"/>
                <p:nvPr/>
              </p:nvSpPr>
              <p:spPr>
                <a:xfrm>
                  <a:off x="5566392" y="2985174"/>
                  <a:ext cx="1024471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Maneesh Gobin</a:t>
                  </a:r>
                  <a:b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Minister of Agro-Industry and Food Security</a:t>
                  </a:r>
                  <a:b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Republic of Mauritius</a:t>
                  </a:r>
                  <a:endParaRPr lang="en-US" sz="600" b="1" i="1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6DA36607-8F19-86F5-216B-37C0A34D33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7" b="1667"/>
                <a:stretch/>
              </p:blipFill>
              <p:spPr>
                <a:xfrm>
                  <a:off x="7572911" y="2377978"/>
                  <a:ext cx="525465" cy="52546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3B92D2F-37AD-3995-AD27-3F6B74C388CD}"/>
                    </a:ext>
                  </a:extLst>
                </p:cNvPr>
                <p:cNvSpPr txBox="1"/>
                <p:nvPr/>
              </p:nvSpPr>
              <p:spPr>
                <a:xfrm>
                  <a:off x="7383728" y="2966627"/>
                  <a:ext cx="1004076" cy="44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Liz Goodwin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Senior Fellow and Director, Food Loss and Waste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World Resources Institute</a:t>
                  </a:r>
                </a:p>
              </p:txBody>
            </p:sp>
            <p:pic>
              <p:nvPicPr>
                <p:cNvPr id="162" name="Picture 12" descr="Sjoukje Heimovaara">
                  <a:extLst>
                    <a:ext uri="{FF2B5EF4-FFF2-40B4-BE49-F238E27FC236}">
                      <a16:creationId xmlns:a16="http://schemas.microsoft.com/office/drawing/2014/main" id="{C4584D50-CD99-4BBA-E876-D86B321E55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49170" y="2377978"/>
                  <a:ext cx="532193" cy="53219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6A34EA30-3341-7055-A04D-6D57C837DB0D}"/>
                    </a:ext>
                  </a:extLst>
                </p:cNvPr>
                <p:cNvSpPr txBox="1"/>
                <p:nvPr/>
              </p:nvSpPr>
              <p:spPr>
                <a:xfrm>
                  <a:off x="8281637" y="2965938"/>
                  <a:ext cx="909092" cy="534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Sjoukje Heimovaara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President of the Executive Board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Wageningen University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 &amp; Research</a:t>
                  </a:r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24E44A82-ACDA-C9B7-B67C-1368121625BD}"/>
                    </a:ext>
                  </a:extLst>
                </p:cNvPr>
                <p:cNvSpPr txBox="1"/>
                <p:nvPr/>
              </p:nvSpPr>
              <p:spPr>
                <a:xfrm>
                  <a:off x="9040287" y="2965938"/>
                  <a:ext cx="1154329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Gilbert F.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Houngbo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Director-General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International Labor Organization</a:t>
                  </a:r>
                </a:p>
              </p:txBody>
            </p:sp>
            <p:pic>
              <p:nvPicPr>
                <p:cNvPr id="165" name="Picture 164">
                  <a:extLst>
                    <a:ext uri="{FF2B5EF4-FFF2-40B4-BE49-F238E27FC236}">
                      <a16:creationId xmlns:a16="http://schemas.microsoft.com/office/drawing/2014/main" id="{EC40A017-7CD1-2C62-66FD-7F22C50A8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67" b="1667"/>
                <a:stretch/>
              </p:blipFill>
              <p:spPr>
                <a:xfrm>
                  <a:off x="9332156" y="2377978"/>
                  <a:ext cx="541822" cy="54182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AFBF8A9-0154-B386-351C-C8723C9DD324}"/>
                  </a:ext>
                </a:extLst>
              </p:cNvPr>
              <p:cNvGrpSpPr/>
              <p:nvPr/>
            </p:nvGrpSpPr>
            <p:grpSpPr>
              <a:xfrm>
                <a:off x="2271090" y="2802912"/>
                <a:ext cx="8278911" cy="1278313"/>
                <a:chOff x="3112499" y="3443137"/>
                <a:chExt cx="7032384" cy="1114961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0C566A7-DCD4-B800-4175-4FED88025E68}"/>
                    </a:ext>
                  </a:extLst>
                </p:cNvPr>
                <p:cNvSpPr txBox="1"/>
                <p:nvPr/>
              </p:nvSpPr>
              <p:spPr>
                <a:xfrm>
                  <a:off x="3112499" y="4023556"/>
                  <a:ext cx="720282" cy="534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Hanneke Faber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Business Group President, Nutrition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Unilever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CD0B57DF-54D1-A15B-DEC9-69608FFAAB2D}"/>
                    </a:ext>
                  </a:extLst>
                </p:cNvPr>
                <p:cNvSpPr txBox="1"/>
                <p:nvPr/>
              </p:nvSpPr>
              <p:spPr>
                <a:xfrm>
                  <a:off x="3857146" y="4034225"/>
                  <a:ext cx="993742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Selina Juul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Chairman of Board  &amp; Founder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Stop Wasting Food</a:t>
                  </a:r>
                </a:p>
              </p:txBody>
            </p:sp>
            <p:pic>
              <p:nvPicPr>
                <p:cNvPr id="138" name="Picture 14" descr="Selina Juul">
                  <a:extLst>
                    <a:ext uri="{FF2B5EF4-FFF2-40B4-BE49-F238E27FC236}">
                      <a16:creationId xmlns:a16="http://schemas.microsoft.com/office/drawing/2014/main" id="{7C0E15AA-BEDC-2D66-9221-35F8DA7E1D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2991" y="3469799"/>
                  <a:ext cx="510473" cy="5104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9" name="Picture 16" descr="Yolanda Kakabadse">
                  <a:extLst>
                    <a:ext uri="{FF2B5EF4-FFF2-40B4-BE49-F238E27FC236}">
                      <a16:creationId xmlns:a16="http://schemas.microsoft.com/office/drawing/2014/main" id="{267F5118-22F5-8833-5ECE-FA18DA2296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4754" y="3464206"/>
                  <a:ext cx="510473" cy="5104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8765CC43-01F4-7C6E-90B5-F59E73866A30}"/>
                    </a:ext>
                  </a:extLst>
                </p:cNvPr>
                <p:cNvSpPr txBox="1"/>
                <p:nvPr/>
              </p:nvSpPr>
              <p:spPr>
                <a:xfrm>
                  <a:off x="4802096" y="4030751"/>
                  <a:ext cx="851704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Yolanda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Kakabadse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Member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WWF US </a:t>
                  </a:r>
                  <a:b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Board of Directors</a:t>
                  </a:r>
                </a:p>
              </p:txBody>
            </p:sp>
            <p:pic>
              <p:nvPicPr>
                <p:cNvPr id="141" name="Picture 18" descr="Agnes Kalibata">
                  <a:extLst>
                    <a:ext uri="{FF2B5EF4-FFF2-40B4-BE49-F238E27FC236}">
                      <a16:creationId xmlns:a16="http://schemas.microsoft.com/office/drawing/2014/main" id="{B988ECA9-25A6-2AD6-1B43-F6F6F5384B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2987" y="3469799"/>
                  <a:ext cx="510473" cy="5104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2F5ABD41-BDB5-D8DF-4948-714356F5547F}"/>
                    </a:ext>
                  </a:extLst>
                </p:cNvPr>
                <p:cNvSpPr txBox="1"/>
                <p:nvPr/>
              </p:nvSpPr>
              <p:spPr>
                <a:xfrm>
                  <a:off x="5604137" y="4063144"/>
                  <a:ext cx="851704" cy="35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Agnes </a:t>
                  </a:r>
                  <a:r>
                    <a:rPr lang="en-US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Kalibata</a:t>
                  </a:r>
                  <a:endParaRPr lang="en-US" sz="6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President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AGRA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151986E8-68DD-1A79-5192-50FA49DF1C0A}"/>
                    </a:ext>
                  </a:extLst>
                </p:cNvPr>
                <p:cNvSpPr txBox="1"/>
                <p:nvPr/>
              </p:nvSpPr>
              <p:spPr>
                <a:xfrm>
                  <a:off x="6566205" y="4030066"/>
                  <a:ext cx="785405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Sam </a:t>
                  </a:r>
                  <a:r>
                    <a:rPr lang="en-US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Kass</a:t>
                  </a:r>
                  <a:endParaRPr lang="en-US" sz="6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Founder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TROVE</a:t>
                  </a: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Acre &amp; Venture Partners</a:t>
                  </a:r>
                </a:p>
              </p:txBody>
            </p:sp>
            <p:pic>
              <p:nvPicPr>
                <p:cNvPr id="144" name="Picture 20" descr="Sam Kass">
                  <a:extLst>
                    <a:ext uri="{FF2B5EF4-FFF2-40B4-BE49-F238E27FC236}">
                      <a16:creationId xmlns:a16="http://schemas.microsoft.com/office/drawing/2014/main" id="{5A2A8078-D516-B6D3-EAB6-87096D13ED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74178" y="3469799"/>
                  <a:ext cx="510473" cy="5104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22" descr="Michael Keller">
                  <a:extLst>
                    <a:ext uri="{FF2B5EF4-FFF2-40B4-BE49-F238E27FC236}">
                      <a16:creationId xmlns:a16="http://schemas.microsoft.com/office/drawing/2014/main" id="{4948E3DC-473E-2D13-3799-A112B14495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4716" y="3469799"/>
                  <a:ext cx="510473" cy="51047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864F0C2F-C522-D34C-159F-C444675645EF}"/>
                    </a:ext>
                  </a:extLst>
                </p:cNvPr>
                <p:cNvSpPr txBox="1"/>
                <p:nvPr/>
              </p:nvSpPr>
              <p:spPr>
                <a:xfrm>
                  <a:off x="7420467" y="4032500"/>
                  <a:ext cx="831183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Michael Keller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Secretary General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International Seed Federation</a:t>
                  </a:r>
                </a:p>
              </p:txBody>
            </p:sp>
            <p:pic>
              <p:nvPicPr>
                <p:cNvPr id="147" name="Picture 2" descr="Image result for sadiq khan">
                  <a:extLst>
                    <a:ext uri="{FF2B5EF4-FFF2-40B4-BE49-F238E27FC236}">
                      <a16:creationId xmlns:a16="http://schemas.microsoft.com/office/drawing/2014/main" id="{1D7C1E0C-519F-B70B-79FC-CC941F88AC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176"/>
                <a:stretch/>
              </p:blipFill>
              <p:spPr bwMode="auto">
                <a:xfrm>
                  <a:off x="8473192" y="3464242"/>
                  <a:ext cx="510472" cy="5215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93AFCF5-F0CD-A3C7-98AF-74AC5DACF3A5}"/>
                    </a:ext>
                  </a:extLst>
                </p:cNvPr>
                <p:cNvSpPr txBox="1"/>
                <p:nvPr/>
              </p:nvSpPr>
              <p:spPr>
                <a:xfrm>
                  <a:off x="8429655" y="4044400"/>
                  <a:ext cx="612735" cy="356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Sadiq Khan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Mayor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London, UK</a:t>
                  </a:r>
                </a:p>
              </p:txBody>
            </p:sp>
            <p:pic>
              <p:nvPicPr>
                <p:cNvPr id="149" name="Picture 24" descr="Stella Kyriakides">
                  <a:extLst>
                    <a:ext uri="{FF2B5EF4-FFF2-40B4-BE49-F238E27FC236}">
                      <a16:creationId xmlns:a16="http://schemas.microsoft.com/office/drawing/2014/main" id="{C60CA022-7F73-9B98-3E06-80FBE762CC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89167" y="3443137"/>
                  <a:ext cx="521668" cy="52404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1521E04C-B98B-0CD7-D6D7-7D618C1E50DB}"/>
                    </a:ext>
                  </a:extLst>
                </p:cNvPr>
                <p:cNvSpPr txBox="1"/>
                <p:nvPr/>
              </p:nvSpPr>
              <p:spPr>
                <a:xfrm>
                  <a:off x="9251391" y="4032635"/>
                  <a:ext cx="893492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Stella Kyriakides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Commissioner for Health and Food Safety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European Commission</a:t>
                  </a: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BE10FD84-E528-48E0-7E92-54DB96234D30}"/>
                  </a:ext>
                </a:extLst>
              </p:cNvPr>
              <p:cNvGrpSpPr/>
              <p:nvPr/>
            </p:nvGrpSpPr>
            <p:grpSpPr>
              <a:xfrm>
                <a:off x="2110220" y="2138801"/>
                <a:ext cx="9403539" cy="3101546"/>
                <a:chOff x="2975850" y="2863889"/>
                <a:chExt cx="7987680" cy="2705206"/>
              </a:xfrm>
            </p:grpSpPr>
            <p:pic>
              <p:nvPicPr>
                <p:cNvPr id="121" name="Picture 26" descr="Alvaro Lario">
                  <a:extLst>
                    <a:ext uri="{FF2B5EF4-FFF2-40B4-BE49-F238E27FC236}">
                      <a16:creationId xmlns:a16="http://schemas.microsoft.com/office/drawing/2014/main" id="{4F9E8A59-AD30-370B-33C1-3A9E3E5633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1927" y="4527679"/>
                  <a:ext cx="521588" cy="52158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F8B8CC2-7153-ED16-BF86-BD043BC7D8BC}"/>
                    </a:ext>
                  </a:extLst>
                </p:cNvPr>
                <p:cNvSpPr txBox="1"/>
                <p:nvPr/>
              </p:nvSpPr>
              <p:spPr>
                <a:xfrm>
                  <a:off x="2975850" y="5091319"/>
                  <a:ext cx="993742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Alvaro Lario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President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International Fund of Agricultural Development</a:t>
                  </a:r>
                </a:p>
              </p:txBody>
            </p:sp>
            <p:pic>
              <p:nvPicPr>
                <p:cNvPr id="123" name="Picture 4" descr="Geraldine Matchett">
                  <a:extLst>
                    <a:ext uri="{FF2B5EF4-FFF2-40B4-BE49-F238E27FC236}">
                      <a16:creationId xmlns:a16="http://schemas.microsoft.com/office/drawing/2014/main" id="{5F3A1E12-1778-D485-D8D4-77B98A1E18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6890" y="4537427"/>
                  <a:ext cx="524049" cy="52404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0EC4BA58-5B45-892C-5DDC-D4ECAC4BE156}"/>
                    </a:ext>
                  </a:extLst>
                </p:cNvPr>
                <p:cNvSpPr txBox="1"/>
                <p:nvPr/>
              </p:nvSpPr>
              <p:spPr>
                <a:xfrm>
                  <a:off x="3867739" y="5105205"/>
                  <a:ext cx="993742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Geraldine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Matchett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Co-CEO, CFO, Member of the Managing Board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DSM</a:t>
                  </a:r>
                </a:p>
              </p:txBody>
            </p:sp>
            <p:pic>
              <p:nvPicPr>
                <p:cNvPr id="125" name="Picture 2" descr="Ken Murphy">
                  <a:extLst>
                    <a:ext uri="{FF2B5EF4-FFF2-40B4-BE49-F238E27FC236}">
                      <a16:creationId xmlns:a16="http://schemas.microsoft.com/office/drawing/2014/main" id="{5D3E660D-758C-208D-3C7A-AD9FB1C5CD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8133" y="4567065"/>
                  <a:ext cx="517111" cy="5147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F22ECD0-40F4-2500-EE62-B85445576A0C}"/>
                    </a:ext>
                  </a:extLst>
                </p:cNvPr>
                <p:cNvSpPr txBox="1"/>
                <p:nvPr/>
              </p:nvSpPr>
              <p:spPr>
                <a:xfrm>
                  <a:off x="4759668" y="5153140"/>
                  <a:ext cx="851704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Ken Murphy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Group Chief Executive</a:t>
                  </a:r>
                </a:p>
                <a:p>
                  <a:pPr algn="ctr" defTabSz="514350">
                    <a:defRPr/>
                  </a:pP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Tesco</a:t>
                  </a:r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2EB080B5-DC7D-C994-AE91-BE66A938269F}"/>
                    </a:ext>
                  </a:extLst>
                </p:cNvPr>
                <p:cNvSpPr txBox="1"/>
                <p:nvPr/>
              </p:nvSpPr>
              <p:spPr>
                <a:xfrm>
                  <a:off x="10036392" y="2863889"/>
                  <a:ext cx="927138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Jacob Jensen</a:t>
                  </a:r>
                </a:p>
                <a:p>
                  <a:pPr algn="ctr" defTabSz="514350">
                    <a:defRPr/>
                  </a:pPr>
                  <a: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  <a:t>Minister for Food, Agriculture and Fisheries </a:t>
                  </a:r>
                  <a:br>
                    <a:rPr lang="en-US" sz="600" dirty="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 i="1" dirty="0">
                      <a:solidFill>
                        <a:prstClr val="black"/>
                      </a:solidFill>
                      <a:latin typeface="Calibri" panose="020F0502020204030204"/>
                    </a:rPr>
                    <a:t>Denmark</a:t>
                  </a: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D53FB7A-9E16-F99B-C429-04AA2C689183}"/>
                    </a:ext>
                  </a:extLst>
                </p:cNvPr>
                <p:cNvSpPr txBox="1"/>
                <p:nvPr/>
              </p:nvSpPr>
              <p:spPr>
                <a:xfrm>
                  <a:off x="5675274" y="5112514"/>
                  <a:ext cx="804066" cy="445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Michael S. Regan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Administrator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U.S. Environmental Protection Agency</a:t>
                  </a:r>
                </a:p>
              </p:txBody>
            </p:sp>
            <p:pic>
              <p:nvPicPr>
                <p:cNvPr id="129" name="Picture 28" descr="Michael S. Regan">
                  <a:extLst>
                    <a:ext uri="{FF2B5EF4-FFF2-40B4-BE49-F238E27FC236}">
                      <a16:creationId xmlns:a16="http://schemas.microsoft.com/office/drawing/2014/main" id="{645A2F87-6908-C577-D416-F96027FCAC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06909" y="4545946"/>
                  <a:ext cx="521588" cy="52158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0" name="Picture 30" descr="Dr. Demba Sabally">
                  <a:extLst>
                    <a:ext uri="{FF2B5EF4-FFF2-40B4-BE49-F238E27FC236}">
                      <a16:creationId xmlns:a16="http://schemas.microsoft.com/office/drawing/2014/main" id="{AF2CBD7C-A3AF-3229-0482-F23EC6C7AA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3068" y="4543485"/>
                  <a:ext cx="524050" cy="52405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6619BCD9-284F-85B1-D28E-51BF339631F3}"/>
                    </a:ext>
                  </a:extLst>
                </p:cNvPr>
                <p:cNvSpPr txBox="1"/>
                <p:nvPr/>
              </p:nvSpPr>
              <p:spPr>
                <a:xfrm>
                  <a:off x="6520307" y="5118371"/>
                  <a:ext cx="881269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Demba</a:t>
                  </a: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Sabally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Minister of Agriculture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Republic of Gambia</a:t>
                  </a:r>
                </a:p>
              </p:txBody>
            </p:sp>
            <p:pic>
              <p:nvPicPr>
                <p:cNvPr id="132" name="Picture 32" descr="Josefa Sacko">
                  <a:extLst>
                    <a:ext uri="{FF2B5EF4-FFF2-40B4-BE49-F238E27FC236}">
                      <a16:creationId xmlns:a16="http://schemas.microsoft.com/office/drawing/2014/main" id="{C78F1F77-A6C0-26B8-A8E4-3D18C7C4AA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2336" y="4543485"/>
                  <a:ext cx="521588" cy="52158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00298292-6C82-D3A5-CD0A-23129BE61601}"/>
                    </a:ext>
                  </a:extLst>
                </p:cNvPr>
                <p:cNvSpPr txBox="1"/>
                <p:nvPr/>
              </p:nvSpPr>
              <p:spPr>
                <a:xfrm>
                  <a:off x="7304277" y="5123644"/>
                  <a:ext cx="1062188" cy="44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 Josefa Leonel Correa </a:t>
                  </a:r>
                  <a:r>
                    <a:rPr lang="en-US" sz="600" b="1" err="1">
                      <a:solidFill>
                        <a:prstClr val="black"/>
                      </a:solidFill>
                      <a:latin typeface="Calibri" panose="020F0502020204030204"/>
                    </a:rPr>
                    <a:t>Sacko</a:t>
                  </a:r>
                  <a:endParaRPr lang="en-US" sz="600" b="1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Commissioner for Rural Economy and Agriculture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African Union</a:t>
                  </a:r>
                </a:p>
              </p:txBody>
            </p:sp>
            <p:pic>
              <p:nvPicPr>
                <p:cNvPr id="134" name="Picture 34" descr="Oyun Sanjaasuren">
                  <a:extLst>
                    <a:ext uri="{FF2B5EF4-FFF2-40B4-BE49-F238E27FC236}">
                      <a16:creationId xmlns:a16="http://schemas.microsoft.com/office/drawing/2014/main" id="{F139E70D-ECC3-A457-9AEF-4B046102C5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73094" y="4540683"/>
                  <a:ext cx="524050" cy="52405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13F9159-BF14-8B4E-F83E-2E368AA005B7}"/>
                    </a:ext>
                  </a:extLst>
                </p:cNvPr>
                <p:cNvSpPr txBox="1"/>
                <p:nvPr/>
              </p:nvSpPr>
              <p:spPr>
                <a:xfrm>
                  <a:off x="8226514" y="5122656"/>
                  <a:ext cx="1013724" cy="356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Oyun Sanjaasuren</a:t>
                  </a:r>
                  <a:b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Director of External Affairs</a:t>
                  </a:r>
                  <a:b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</a:b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Green Climate Fund</a:t>
                  </a: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740FCAB8-A6DE-0F45-BF54-021C4E411FA1}"/>
                  </a:ext>
                </a:extLst>
              </p:cNvPr>
              <p:cNvGrpSpPr/>
              <p:nvPr/>
            </p:nvGrpSpPr>
            <p:grpSpPr>
              <a:xfrm>
                <a:off x="2091599" y="4029872"/>
                <a:ext cx="9358800" cy="2721103"/>
                <a:chOff x="3080683" y="4138654"/>
                <a:chExt cx="7949677" cy="2373379"/>
              </a:xfrm>
            </p:grpSpPr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3F3A44C-09CC-AC70-5166-BC9444681973}"/>
                    </a:ext>
                  </a:extLst>
                </p:cNvPr>
                <p:cNvSpPr txBox="1"/>
                <p:nvPr/>
              </p:nvSpPr>
              <p:spPr>
                <a:xfrm>
                  <a:off x="5649212" y="5888401"/>
                  <a:ext cx="1017354" cy="623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sz="600" b="1">
                      <a:solidFill>
                        <a:prstClr val="black"/>
                      </a:solidFill>
                      <a:latin typeface="Calibri" panose="020F0502020204030204"/>
                    </a:rPr>
                    <a:t>Johan Swinnen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Director General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IFPRI</a:t>
                  </a:r>
                </a:p>
                <a:p>
                  <a:pPr algn="ctr" defTabSz="514350">
                    <a:defRPr/>
                  </a:pPr>
                  <a:r>
                    <a:rPr lang="en-US" sz="600">
                      <a:solidFill>
                        <a:prstClr val="black"/>
                      </a:solidFill>
                      <a:latin typeface="Calibri" panose="020F0502020204030204"/>
                    </a:rPr>
                    <a:t>Managing Director of Systems Transformation</a:t>
                  </a:r>
                </a:p>
                <a:p>
                  <a:pPr algn="ctr" defTabSz="514350">
                    <a:defRPr/>
                  </a:pPr>
                  <a:r>
                    <a:rPr lang="en-US" sz="600" i="1">
                      <a:solidFill>
                        <a:prstClr val="black"/>
                      </a:solidFill>
                      <a:latin typeface="Calibri" panose="020F0502020204030204"/>
                    </a:rPr>
                    <a:t>CGIAR</a:t>
                  </a:r>
                </a:p>
              </p:txBody>
            </p: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5E6F6DF3-30C2-863D-921B-43AD392FF8B8}"/>
                    </a:ext>
                  </a:extLst>
                </p:cNvPr>
                <p:cNvGrpSpPr/>
                <p:nvPr/>
              </p:nvGrpSpPr>
              <p:grpSpPr>
                <a:xfrm>
                  <a:off x="3080683" y="4138654"/>
                  <a:ext cx="7949677" cy="2207422"/>
                  <a:chOff x="2960033" y="4513304"/>
                  <a:chExt cx="7949677" cy="2207422"/>
                </a:xfrm>
              </p:grpSpPr>
              <p:pic>
                <p:nvPicPr>
                  <p:cNvPr id="106" name="Picture 36" descr="Mark Schneider">
                    <a:extLst>
                      <a:ext uri="{FF2B5EF4-FFF2-40B4-BE49-F238E27FC236}">
                        <a16:creationId xmlns:a16="http://schemas.microsoft.com/office/drawing/2014/main" id="{8BA04E2A-385F-8CE7-DCD8-9C9047F20E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90651" y="4514980"/>
                    <a:ext cx="524051" cy="52405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7" name="Picture 38" descr="Rajiv J. Shah">
                    <a:extLst>
                      <a:ext uri="{FF2B5EF4-FFF2-40B4-BE49-F238E27FC236}">
                        <a16:creationId xmlns:a16="http://schemas.microsoft.com/office/drawing/2014/main" id="{848045C5-CC57-7A79-B5C5-3B1EA98912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0652" y="4513304"/>
                    <a:ext cx="524052" cy="52405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8" name="Picture 40" descr="Lindiwe Majele Sibanda">
                    <a:extLst>
                      <a:ext uri="{FF2B5EF4-FFF2-40B4-BE49-F238E27FC236}">
                        <a16:creationId xmlns:a16="http://schemas.microsoft.com/office/drawing/2014/main" id="{A9F86DE3-8B0A-C730-C708-9FD6ACE7C5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09463" y="5690037"/>
                    <a:ext cx="524051" cy="52405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9" name="Picture 42" descr="Achim Steiner">
                    <a:extLst>
                      <a:ext uri="{FF2B5EF4-FFF2-40B4-BE49-F238E27FC236}">
                        <a16:creationId xmlns:a16="http://schemas.microsoft.com/office/drawing/2014/main" id="{DD050C73-9554-A8AC-47A1-EF59D31764F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49226" y="5691712"/>
                    <a:ext cx="524051" cy="51690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0" name="Picture 44" descr="Tristram Stuart">
                    <a:extLst>
                      <a:ext uri="{FF2B5EF4-FFF2-40B4-BE49-F238E27FC236}">
                        <a16:creationId xmlns:a16="http://schemas.microsoft.com/office/drawing/2014/main" id="{34F6C613-CE04-71B8-AB67-491095A9E4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23626" y="5688139"/>
                    <a:ext cx="524051" cy="52405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1" name="Picture 46" descr="Johan Swinnen">
                    <a:extLst>
                      <a:ext uri="{FF2B5EF4-FFF2-40B4-BE49-F238E27FC236}">
                        <a16:creationId xmlns:a16="http://schemas.microsoft.com/office/drawing/2014/main" id="{6459B1A3-D089-CE65-91FE-C4F50A634DE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98923" y="5694140"/>
                    <a:ext cx="524050" cy="5240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2" name="Picture 48" descr="Tom Vilsack">
                    <a:extLst>
                      <a:ext uri="{FF2B5EF4-FFF2-40B4-BE49-F238E27FC236}">
                        <a16:creationId xmlns:a16="http://schemas.microsoft.com/office/drawing/2014/main" id="{EC941495-6654-9210-0B44-84F9C660A49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80393" y="5684568"/>
                    <a:ext cx="524050" cy="5240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3" name="Picture 50" descr="Juergen Voegele">
                    <a:extLst>
                      <a:ext uri="{FF2B5EF4-FFF2-40B4-BE49-F238E27FC236}">
                        <a16:creationId xmlns:a16="http://schemas.microsoft.com/office/drawing/2014/main" id="{A4C42BB3-61B5-BFCF-4E6A-D9C12EBC35A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86409" y="5669946"/>
                    <a:ext cx="524050" cy="52405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6A53179B-24B2-E16E-5EB5-D6AA40C9F437}"/>
                      </a:ext>
                    </a:extLst>
                  </p:cNvPr>
                  <p:cNvSpPr txBox="1"/>
                  <p:nvPr/>
                </p:nvSpPr>
                <p:spPr>
                  <a:xfrm>
                    <a:off x="9313383" y="5082497"/>
                    <a:ext cx="678119" cy="3563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Mark Schneider</a:t>
                    </a:r>
                  </a:p>
                  <a:p>
                    <a:pPr algn="ctr" defTabSz="514350">
                      <a:defRPr/>
                    </a:pPr>
                    <a:r>
                      <a:rPr lang="en-US" sz="600">
                        <a:solidFill>
                          <a:prstClr val="black"/>
                        </a:solidFill>
                        <a:latin typeface="Calibri" panose="020F0502020204030204"/>
                      </a:rPr>
                      <a:t>CEO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i="1">
                        <a:solidFill>
                          <a:prstClr val="black"/>
                        </a:solidFill>
                        <a:latin typeface="Calibri" panose="020F0502020204030204"/>
                      </a:rPr>
                      <a:t>Nestlé S.A.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30A34F37-EEE7-C782-500C-7ADAE32B240A}"/>
                      </a:ext>
                    </a:extLst>
                  </p:cNvPr>
                  <p:cNvSpPr txBox="1"/>
                  <p:nvPr/>
                </p:nvSpPr>
                <p:spPr>
                  <a:xfrm>
                    <a:off x="10017196" y="5085256"/>
                    <a:ext cx="892514" cy="3563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Rajiv Shah</a:t>
                    </a:r>
                  </a:p>
                  <a:p>
                    <a:pPr algn="ctr" defTabSz="514350">
                      <a:defRPr/>
                    </a:pPr>
                    <a:r>
                      <a:rPr lang="en-US" sz="600">
                        <a:solidFill>
                          <a:prstClr val="black"/>
                        </a:solidFill>
                        <a:latin typeface="Calibri" panose="020F0502020204030204"/>
                      </a:rPr>
                      <a:t>President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i="1">
                        <a:solidFill>
                          <a:prstClr val="black"/>
                        </a:solidFill>
                        <a:latin typeface="Calibri" panose="020F0502020204030204"/>
                      </a:rPr>
                      <a:t>Rockefeller Foundation</a:t>
                    </a:r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63F38983-8E87-57A0-410D-6F2EF12FAE31}"/>
                      </a:ext>
                    </a:extLst>
                  </p:cNvPr>
                  <p:cNvSpPr txBox="1"/>
                  <p:nvPr/>
                </p:nvSpPr>
                <p:spPr>
                  <a:xfrm>
                    <a:off x="2960033" y="6263052"/>
                    <a:ext cx="993742" cy="4454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Lindiwe </a:t>
                    </a:r>
                    <a:r>
                      <a:rPr lang="en-US" sz="600" b="1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Majele</a:t>
                    </a:r>
                    <a: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 Sibanda</a:t>
                    </a:r>
                    <a:b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</a:br>
                    <a:r>
                      <a:rPr lang="en-US" sz="600">
                        <a:solidFill>
                          <a:prstClr val="black"/>
                        </a:solidFill>
                        <a:latin typeface="Calibri" panose="020F0502020204030204"/>
                      </a:rPr>
                      <a:t>Co-Chair</a:t>
                    </a:r>
                    <a:br>
                      <a:rPr lang="en-US" sz="600">
                        <a:solidFill>
                          <a:prstClr val="black"/>
                        </a:solidFill>
                        <a:latin typeface="Calibri" panose="020F0502020204030204"/>
                      </a:rPr>
                    </a:br>
                    <a:r>
                      <a:rPr lang="en-US" sz="600" i="1">
                        <a:solidFill>
                          <a:prstClr val="black"/>
                        </a:solidFill>
                        <a:latin typeface="Calibri" panose="020F0502020204030204"/>
                      </a:rPr>
                      <a:t>Global Alliance for Climate Smart Agriculture</a:t>
                    </a:r>
                  </a:p>
                </p:txBody>
              </p:sp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2044E4B1-D614-87F7-D94B-A8F451B014CF}"/>
                      </a:ext>
                    </a:extLst>
                  </p:cNvPr>
                  <p:cNvSpPr txBox="1"/>
                  <p:nvPr/>
                </p:nvSpPr>
                <p:spPr>
                  <a:xfrm>
                    <a:off x="3909992" y="6259229"/>
                    <a:ext cx="793040" cy="3563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Achim</a:t>
                    </a:r>
                    <a: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 Steiner</a:t>
                    </a:r>
                  </a:p>
                  <a:p>
                    <a:pPr algn="ctr" defTabSz="514350">
                      <a:defRPr/>
                    </a:pPr>
                    <a:r>
                      <a:rPr lang="en-US" sz="600">
                        <a:solidFill>
                          <a:prstClr val="black"/>
                        </a:solidFill>
                        <a:latin typeface="Calibri" panose="020F0502020204030204"/>
                      </a:rPr>
                      <a:t>Administrator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i="1">
                        <a:solidFill>
                          <a:prstClr val="black"/>
                        </a:solidFill>
                        <a:latin typeface="Calibri" panose="020F0502020204030204"/>
                      </a:rPr>
                      <a:t>UNDP</a:t>
                    </a: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ECFA3A72-4C94-C6F4-6F64-8A8196C7402C}"/>
                      </a:ext>
                    </a:extLst>
                  </p:cNvPr>
                  <p:cNvSpPr txBox="1"/>
                  <p:nvPr/>
                </p:nvSpPr>
                <p:spPr>
                  <a:xfrm>
                    <a:off x="4832211" y="6259229"/>
                    <a:ext cx="741742" cy="3563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>
                        <a:solidFill>
                          <a:prstClr val="black"/>
                        </a:solidFill>
                        <a:latin typeface="Calibri" panose="020F0502020204030204"/>
                      </a:rPr>
                      <a:t>Tristram Stuart</a:t>
                    </a:r>
                  </a:p>
                  <a:p>
                    <a:pPr algn="ctr" defTabSz="514350">
                      <a:defRPr/>
                    </a:pPr>
                    <a:r>
                      <a:rPr lang="en-US" sz="600">
                        <a:solidFill>
                          <a:prstClr val="black"/>
                        </a:solidFill>
                        <a:latin typeface="Calibri" panose="020F0502020204030204"/>
                      </a:rPr>
                      <a:t>Co-Founder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i="1">
                        <a:solidFill>
                          <a:prstClr val="black"/>
                        </a:solidFill>
                        <a:latin typeface="Calibri" panose="020F0502020204030204"/>
                      </a:rPr>
                      <a:t>Feedback</a:t>
                    </a: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DE808CA0-E657-0D6A-5501-F0A78C44D293}"/>
                      </a:ext>
                    </a:extLst>
                  </p:cNvPr>
                  <p:cNvSpPr txBox="1"/>
                  <p:nvPr/>
                </p:nvSpPr>
                <p:spPr>
                  <a:xfrm>
                    <a:off x="6438832" y="6263177"/>
                    <a:ext cx="966383" cy="4454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Tom Vilsack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Secretary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i="1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U.S. Department of Agriculture (USDA)</a:t>
                    </a: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964C54F2-33F8-7DF0-FB82-D2EC2129BC1E}"/>
                      </a:ext>
                    </a:extLst>
                  </p:cNvPr>
                  <p:cNvSpPr txBox="1"/>
                  <p:nvPr/>
                </p:nvSpPr>
                <p:spPr>
                  <a:xfrm>
                    <a:off x="7362472" y="6275274"/>
                    <a:ext cx="939265" cy="4454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514350">
                      <a:defRPr/>
                    </a:pPr>
                    <a:r>
                      <a:rPr lang="en-US" sz="600" b="1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Juergen </a:t>
                    </a:r>
                    <a:r>
                      <a:rPr lang="en-US" sz="600" b="1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Voegele</a:t>
                    </a:r>
                    <a:endParaRPr lang="en-US" sz="6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  <a:p>
                    <a:pPr algn="ctr" defTabSz="514350">
                      <a:defRPr/>
                    </a:pPr>
                    <a:r>
                      <a:rPr lang="en-US" sz="60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Vice President, Sustainable Development</a:t>
                    </a:r>
                  </a:p>
                  <a:p>
                    <a:pPr algn="ctr" defTabSz="514350">
                      <a:defRPr/>
                    </a:pPr>
                    <a:r>
                      <a:rPr lang="en-US" sz="600" i="1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World Bank</a:t>
                    </a:r>
                  </a:p>
                </p:txBody>
              </p:sp>
            </p:grpSp>
          </p:grpSp>
          <p:pic>
            <p:nvPicPr>
              <p:cNvPr id="100" name="Picture 99" descr="A person wearing glasses and a suit&#10;&#10;Description automatically generated with medium confidence">
                <a:extLst>
                  <a:ext uri="{FF2B5EF4-FFF2-40B4-BE49-F238E27FC236}">
                    <a16:creationId xmlns:a16="http://schemas.microsoft.com/office/drawing/2014/main" id="{C6AD9A69-2DBE-E244-08C8-51C896817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666099" y="1487480"/>
                <a:ext cx="614042" cy="6140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101" name="Picture 100" descr="A close-up of a person smiling&#10;&#10;Description automatically generated">
                <a:extLst>
                  <a:ext uri="{FF2B5EF4-FFF2-40B4-BE49-F238E27FC236}">
                    <a16:creationId xmlns:a16="http://schemas.microsoft.com/office/drawing/2014/main" id="{1B9CA18B-1F8C-D63E-8CA1-E1738FE31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619990" y="2788327"/>
                <a:ext cx="630002" cy="6300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2826A0E-8FA8-94F7-7D3E-F579DA9EBE9A}"/>
                  </a:ext>
                </a:extLst>
              </p:cNvPr>
              <p:cNvSpPr txBox="1"/>
              <p:nvPr/>
            </p:nvSpPr>
            <p:spPr>
              <a:xfrm>
                <a:off x="10412920" y="3491444"/>
                <a:ext cx="1051869" cy="408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50">
                  <a:defRPr/>
                </a:pPr>
                <a:r>
                  <a:rPr lang="en-US" sz="600" b="1" dirty="0">
                    <a:solidFill>
                      <a:prstClr val="black"/>
                    </a:solidFill>
                    <a:latin typeface="Calibri" panose="020F0502020204030204"/>
                  </a:rPr>
                  <a:t>Harriet Lamb</a:t>
                </a:r>
              </a:p>
              <a:p>
                <a:pPr algn="ctr" defTabSz="514350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Calibri" panose="020F0502020204030204"/>
                  </a:rPr>
                  <a:t>CEO</a:t>
                </a:r>
              </a:p>
              <a:p>
                <a:pPr algn="ctr" defTabSz="514350">
                  <a:defRPr/>
                </a:pPr>
                <a:r>
                  <a:rPr lang="en-US" sz="600" i="1" dirty="0">
                    <a:solidFill>
                      <a:prstClr val="black"/>
                    </a:solidFill>
                    <a:latin typeface="Calibri" panose="020F0502020204030204"/>
                  </a:rPr>
                  <a:t>WRAP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DC51ABE-C152-8E21-E2CF-032FA488C710}"/>
                  </a:ext>
                </a:extLst>
              </p:cNvPr>
              <p:cNvSpPr txBox="1"/>
              <p:nvPr/>
            </p:nvSpPr>
            <p:spPr>
              <a:xfrm>
                <a:off x="6271778" y="2166297"/>
                <a:ext cx="1182055" cy="408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50">
                  <a:defRPr/>
                </a:pPr>
                <a:r>
                  <a:rPr lang="en-US" sz="600" b="1" dirty="0">
                    <a:solidFill>
                      <a:prstClr val="black"/>
                    </a:solidFill>
                    <a:latin typeface="Calibri" panose="020F0502020204030204"/>
                  </a:rPr>
                  <a:t>Lorena </a:t>
                </a:r>
                <a:r>
                  <a:rPr lang="en-US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Lourido</a:t>
                </a:r>
                <a:r>
                  <a:rPr lang="en-US" sz="600" b="1" dirty="0">
                    <a:solidFill>
                      <a:prstClr val="black"/>
                    </a:solidFill>
                    <a:latin typeface="Calibri" panose="020F0502020204030204"/>
                  </a:rPr>
                  <a:t> Gomez</a:t>
                </a:r>
              </a:p>
              <a:p>
                <a:pPr algn="ctr" defTabSz="514350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Calibri" panose="020F0502020204030204"/>
                  </a:rPr>
                  <a:t>Global Food Manager,</a:t>
                </a:r>
              </a:p>
              <a:p>
                <a:pPr algn="ctr" defTabSz="514350">
                  <a:defRPr/>
                </a:pPr>
                <a:r>
                  <a:rPr lang="en-US" sz="600" i="1" dirty="0">
                    <a:solidFill>
                      <a:prstClr val="black"/>
                    </a:solidFill>
                    <a:latin typeface="Calibri" panose="020F0502020204030204"/>
                  </a:rPr>
                  <a:t>Ingka Group</a:t>
                </a:r>
              </a:p>
            </p:txBody>
          </p:sp>
        </p:grpSp>
        <p:pic>
          <p:nvPicPr>
            <p:cNvPr id="182" name="Picture 2" descr="Lorena Lourido Gomez">
              <a:extLst>
                <a:ext uri="{FF2B5EF4-FFF2-40B4-BE49-F238E27FC236}">
                  <a16:creationId xmlns:a16="http://schemas.microsoft.com/office/drawing/2014/main" id="{016AE918-517B-48A6-C363-329A5F396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778" y="1982047"/>
              <a:ext cx="460532" cy="460532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4" descr="Stefaan Decraene">
              <a:extLst>
                <a:ext uri="{FF2B5EF4-FFF2-40B4-BE49-F238E27FC236}">
                  <a16:creationId xmlns:a16="http://schemas.microsoft.com/office/drawing/2014/main" id="{CA2B783B-AA10-7986-F166-9EBA4DAEA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470" y="2006393"/>
              <a:ext cx="459130" cy="459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6" descr="Hanneke Faber">
              <a:extLst>
                <a:ext uri="{FF2B5EF4-FFF2-40B4-BE49-F238E27FC236}">
                  <a16:creationId xmlns:a16="http://schemas.microsoft.com/office/drawing/2014/main" id="{7E6DBDC2-848A-9E4A-F964-97AEE3CE2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145" y="2977551"/>
              <a:ext cx="467986" cy="467986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708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AEF2-7B58-C1C9-9866-F51F80F98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89527"/>
            <a:ext cx="10515600" cy="4351338"/>
          </a:xfrm>
        </p:spPr>
        <p:txBody>
          <a:bodyPr anchor="ctr"/>
          <a:lstStyle/>
          <a:p>
            <a:pPr>
              <a:spcAft>
                <a:spcPts val="2400"/>
              </a:spcAft>
            </a:pPr>
            <a:r>
              <a:rPr lang="en-US" sz="2800" i="1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Dedicate</a:t>
            </a:r>
            <a:r>
              <a:rPr lang="en-US" sz="2800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to SDG Target 12.3</a:t>
            </a:r>
          </a:p>
          <a:p>
            <a:pPr>
              <a:spcAft>
                <a:spcPts val="2400"/>
              </a:spcAft>
            </a:pPr>
            <a:r>
              <a:rPr lang="en-US" sz="2800" i="1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Lead</a:t>
            </a:r>
            <a:r>
              <a:rPr lang="en-US" sz="2800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by example </a:t>
            </a:r>
          </a:p>
          <a:p>
            <a:pPr>
              <a:spcAft>
                <a:spcPts val="2400"/>
              </a:spcAft>
            </a:pPr>
            <a:r>
              <a:rPr lang="en-US" sz="2800" i="1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Showcase</a:t>
            </a:r>
            <a:r>
              <a:rPr lang="en-US" sz="2800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successes</a:t>
            </a:r>
          </a:p>
          <a:p>
            <a:pPr>
              <a:spcAft>
                <a:spcPts val="2400"/>
              </a:spcAft>
            </a:pPr>
            <a:r>
              <a:rPr lang="en-US" sz="2800" i="1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Advocate</a:t>
            </a:r>
            <a:r>
              <a:rPr lang="en-US" sz="2800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for enabling conditions</a:t>
            </a:r>
          </a:p>
          <a:p>
            <a:pPr>
              <a:spcAft>
                <a:spcPts val="2400"/>
              </a:spcAft>
            </a:pPr>
            <a:r>
              <a:rPr lang="en-US" sz="2800" i="1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Achieve</a:t>
            </a:r>
            <a:r>
              <a:rPr lang="en-US" sz="2800" dirty="0">
                <a:solidFill>
                  <a:prstClr val="black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concrete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043F0-BB2F-BE2C-3A9C-11A880C3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" r="71967" b="84048"/>
          <a:stretch/>
        </p:blipFill>
        <p:spPr>
          <a:xfrm>
            <a:off x="0" y="-3221"/>
            <a:ext cx="2156604" cy="7908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B1C002-121E-916E-B1B3-FEF3DFC7B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17056"/>
            <a:ext cx="10515601" cy="1143000"/>
          </a:xfrm>
        </p:spPr>
        <p:txBody>
          <a:bodyPr>
            <a:no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 Champions do…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8868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0150-55A3-3AE7-1F8E-03340B1C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485592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Possible approaches for reducing food loss and waste (not exhaustive)</a:t>
            </a:r>
            <a:endParaRPr lang="en-US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87CF0E-6A99-0F51-F171-BC37F210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886360"/>
            <a:ext cx="10860261" cy="10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909E6-9252-1DCD-5284-51DF21AA6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44832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9"/>
                </a:solidFill>
                <a:latin typeface="Arial" pitchFamily="34" charset="0"/>
              </a:rPr>
              <a:t>During or immediately after harvesting on the farm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D9DE2-3B23-0911-A2E5-F33EC8AB1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986" y="1844833"/>
            <a:ext cx="1724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9"/>
                </a:solidFill>
                <a:latin typeface="Arial" pitchFamily="34" charset="0"/>
              </a:rPr>
              <a:t>After leaving the farm for handling, storage, and transport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9D615-4CD7-6DB1-CF52-255CD445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398" y="1844834"/>
            <a:ext cx="1638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9"/>
                </a:solidFill>
                <a:latin typeface="Arial" pitchFamily="34" charset="0"/>
              </a:rPr>
              <a:t>During industrial or domestic processing and/or packaging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B933A-7245-3C01-56BC-7497664EF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84" y="1844834"/>
            <a:ext cx="1638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9"/>
                </a:solidFill>
                <a:latin typeface="Arial" pitchFamily="34" charset="0"/>
              </a:rPr>
              <a:t>During distribution to markets, including at wholesale and retail markets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2EAFA-80C2-D333-B0FC-4683BA7E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2613" y="1844834"/>
            <a:ext cx="190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9"/>
                </a:solidFill>
                <a:latin typeface="Arial" pitchFamily="34" charset="0"/>
              </a:rPr>
              <a:t>In the home or business of the consumer, including restaurants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9"/>
                </a:solidFill>
                <a:latin typeface="Arial" pitchFamily="34" charset="0"/>
              </a:rPr>
              <a:t>caterers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499F6B-C0F9-3E54-1F4E-AA54C6C74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69427"/>
              </p:ext>
            </p:extLst>
          </p:nvPr>
        </p:nvGraphicFramePr>
        <p:xfrm>
          <a:off x="609599" y="2777612"/>
          <a:ext cx="10999122" cy="3134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2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9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9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2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Provide information on how to use unmarketable crops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Improve storage technologies (e.g., evaporative coolers, storage bags, metal silos, crates)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Re-engineer</a:t>
                      </a:r>
                      <a:r>
                        <a:rPr lang="en-US" sz="1200" baseline="0" dirty="0"/>
                        <a:t> manufacturing processes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Facilitate increased donation of unsold goods</a:t>
                      </a:r>
                      <a:endParaRPr lang="en-US" sz="1200" dirty="0"/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Conduct consumer</a:t>
                      </a:r>
                      <a:r>
                        <a:rPr lang="en-US" sz="1200" baseline="0" dirty="0"/>
                        <a:t> education campaigns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Improve agriculture extension services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Introduce low-carbon cold chains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</a:t>
                      </a:r>
                      <a:r>
                        <a:rPr lang="en-US" sz="1200" baseline="0" dirty="0"/>
                        <a:t> supply chain management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Provide</a:t>
                      </a:r>
                      <a:r>
                        <a:rPr lang="en-US" sz="1200" baseline="0" dirty="0"/>
                        <a:t> guidance on food storage and preparation to consumers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Improve consumer cooking skills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8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</a:t>
                      </a:r>
                      <a:r>
                        <a:rPr lang="en-US" sz="1200" baseline="0" dirty="0"/>
                        <a:t> access to infrastructure and markets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Improve handling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Improve packaging</a:t>
                      </a:r>
                      <a:r>
                        <a:rPr lang="en-US" sz="1200" baseline="0" dirty="0"/>
                        <a:t> to keep food fresher for longer and optimize portion size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Change</a:t>
                      </a:r>
                      <a:r>
                        <a:rPr lang="en-US" sz="1200" baseline="0" dirty="0"/>
                        <a:t> food date labeling practices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Reduce portion sizes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</a:t>
                      </a:r>
                      <a:r>
                        <a:rPr lang="en-US" sz="1200" baseline="0" dirty="0"/>
                        <a:t> harvesting techniques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Improve</a:t>
                      </a:r>
                      <a:r>
                        <a:rPr lang="en-US" sz="1200" baseline="0" dirty="0"/>
                        <a:t> infrastructure (e.g., roads)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Change</a:t>
                      </a:r>
                      <a:r>
                        <a:rPr lang="en-US" sz="1200" baseline="0" dirty="0"/>
                        <a:t> in-store promotions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Eat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“ugly” produce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Home | IFPRI : International Food Policy Research Institute">
            <a:extLst>
              <a:ext uri="{FF2B5EF4-FFF2-40B4-BE49-F238E27FC236}">
                <a16:creationId xmlns:a16="http://schemas.microsoft.com/office/drawing/2014/main" id="{41133080-4CC5-837A-CB84-9890E8EE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6042030"/>
            <a:ext cx="1332183" cy="7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06D3D84-7D66-F064-50A9-6861C2F42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862" y="6198821"/>
            <a:ext cx="3831167" cy="5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0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44D47A-3725-ED80-CE96-3A2B1184A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434" y="6503785"/>
            <a:ext cx="6105877" cy="286483"/>
          </a:xfrm>
        </p:spPr>
        <p:txBody>
          <a:bodyPr/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ReFED. 2016.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A Roadmap to Reduce U.S. Food Waste by 20 Percent.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C8EB9-85D2-58BA-E1BC-490E8864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53" y="210281"/>
            <a:ext cx="4998561" cy="61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1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3C266-4661-C803-E140-3EAF64A3F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46" y="0"/>
            <a:ext cx="8944907" cy="68124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44D47A-3725-ED80-CE96-3A2B1184A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1" y="6452985"/>
            <a:ext cx="6105877" cy="286483"/>
          </a:xfrm>
        </p:spPr>
        <p:txBody>
          <a:bodyPr/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ReFED. 2016.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A Roadmap to Reduce U.S. Food Waste by 20 Percent.  </a:t>
            </a:r>
          </a:p>
        </p:txBody>
      </p:sp>
    </p:spTree>
    <p:extLst>
      <p:ext uri="{BB962C8B-B14F-4D97-AF65-F5344CB8AC3E}">
        <p14:creationId xmlns:p14="http://schemas.microsoft.com/office/powerpoint/2010/main" val="353599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67E1-FDBD-A8CE-120F-C223A99F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A significant share of food intended for human consumption is lost or wasted from the farm to the fork</a:t>
            </a:r>
            <a:br>
              <a:rPr lang="en-US" sz="2400" b="1" spc="-2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5EB13-63D7-CB92-50AF-6FC1966DA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WRI analysis based on FAO. 2011. </a:t>
            </a:r>
            <a:r>
              <a:rPr lang="en-US" alt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food losses and food waste – extent, causes and prevention.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Rome: UN FAO.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898283-FF60-30FF-6AF4-E55B159EEB5E}"/>
              </a:ext>
            </a:extLst>
          </p:cNvPr>
          <p:cNvSpPr/>
          <p:nvPr/>
        </p:nvSpPr>
        <p:spPr>
          <a:xfrm>
            <a:off x="1566722" y="1880557"/>
            <a:ext cx="3441939" cy="3441939"/>
          </a:xfrm>
          <a:prstGeom prst="ellipse">
            <a:avLst/>
          </a:prstGeom>
          <a:solidFill>
            <a:srgbClr val="00B1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global food supply by weight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A5EDDF-FB15-C431-C84D-05E9699BE43F}"/>
              </a:ext>
            </a:extLst>
          </p:cNvPr>
          <p:cNvSpPr/>
          <p:nvPr/>
        </p:nvSpPr>
        <p:spPr>
          <a:xfrm>
            <a:off x="7183340" y="1880557"/>
            <a:ext cx="3441940" cy="3441940"/>
          </a:xfrm>
          <a:prstGeom prst="ellipse">
            <a:avLst/>
          </a:prstGeom>
          <a:solidFill>
            <a:srgbClr val="00B1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global food supply by energy content (calories)</a:t>
            </a:r>
          </a:p>
        </p:txBody>
      </p:sp>
    </p:spTree>
    <p:extLst>
      <p:ext uri="{BB962C8B-B14F-4D97-AF65-F5344CB8AC3E}">
        <p14:creationId xmlns:p14="http://schemas.microsoft.com/office/powerpoint/2010/main" val="256078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0150-55A3-3AE7-1F8E-03340B1C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2250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Food is lost or wasted along the entire value chain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D1897-0AFD-B2BE-13FF-FE4F95760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WRI analysis based on FAO. 2011. </a:t>
            </a:r>
            <a:r>
              <a:rPr lang="en-US" alt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food losses and food waste – extent, causes and prevention.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Rome: UN FAO.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398E49-102C-8BE3-BF28-4E0ED6A28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2" y="980504"/>
            <a:ext cx="11328275" cy="107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CBB01-2054-C637-76E8-59B9366C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043" y="3672217"/>
            <a:ext cx="1327150" cy="2532063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509566-A2F5-AC2A-7165-FFC41D0AE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6" r="2734"/>
          <a:stretch>
            <a:fillRect/>
          </a:stretch>
        </p:blipFill>
        <p:spPr bwMode="auto">
          <a:xfrm>
            <a:off x="5370364" y="3596220"/>
            <a:ext cx="1451272" cy="2608060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9A217D-F1F4-97A0-67B7-1F0F9A7A9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29207"/>
          <a:stretch>
            <a:fillRect/>
          </a:stretch>
        </p:blipFill>
        <p:spPr bwMode="auto">
          <a:xfrm>
            <a:off x="3119338" y="3585468"/>
            <a:ext cx="1451272" cy="2618812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EC138-2AD2-7057-ADE9-80677D094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7" y="3605278"/>
            <a:ext cx="1417637" cy="2599002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D39133-E4DE-AE67-EE36-CC42A336C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r="50000"/>
          <a:stretch>
            <a:fillRect/>
          </a:stretch>
        </p:blipFill>
        <p:spPr bwMode="auto">
          <a:xfrm>
            <a:off x="7712620" y="3611893"/>
            <a:ext cx="1417637" cy="259238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1364D3-2EDC-B793-04CF-029816521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2262062"/>
            <a:ext cx="1638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During or immediately after harvesting on the farm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88039-6350-1CEE-3DA2-7BE55D87C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61" y="2261675"/>
            <a:ext cx="17240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After leaving the farm for handling, storage, and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5DFF35-BE60-83B1-BDA3-316571FD8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49" y="2246680"/>
            <a:ext cx="1638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During industrial or domestic processing and/or packaging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4223F4-1E74-1E02-2157-31DEDD34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288" y="2138959"/>
            <a:ext cx="16383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During distribution to markets, including at wholesale and retail markets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49957B-2BE1-861C-168C-DE5AEF7B7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836" y="2138959"/>
            <a:ext cx="183356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In the home or business of the consumer, including restaurants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caterers</a:t>
            </a:r>
          </a:p>
        </p:txBody>
      </p:sp>
    </p:spTree>
    <p:extLst>
      <p:ext uri="{BB962C8B-B14F-4D97-AF65-F5344CB8AC3E}">
        <p14:creationId xmlns:p14="http://schemas.microsoft.com/office/powerpoint/2010/main" val="42803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0150-55A3-3AE7-1F8E-03340B1C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/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Food loss and waste occurs more ‘near the fork’ in developed regions and more ‘near the farm’ in developing regions</a:t>
            </a:r>
            <a:b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spc="-2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100% = 1.5 quadrillion kcal</a:t>
            </a: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D1897-0AFD-B2BE-13FF-FE4F95760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WRI analysis based on FAO. 2011. </a:t>
            </a:r>
            <a:r>
              <a:rPr lang="en-US" alt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food losses and food waste – extent, causes and prevention.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Rome: UN FAO.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6F7E5E4-9910-4E6C-1D41-E03DCAAAF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 bwMode="auto">
          <a:xfrm>
            <a:off x="1613694" y="1490051"/>
            <a:ext cx="8964612" cy="47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AD7118-5477-6C80-56C3-384B9F9CBC83}"/>
              </a:ext>
            </a:extLst>
          </p:cNvPr>
          <p:cNvSpPr/>
          <p:nvPr/>
        </p:nvSpPr>
        <p:spPr>
          <a:xfrm>
            <a:off x="1888772" y="3703787"/>
            <a:ext cx="1298575" cy="24685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F583F2-CD03-DF25-C384-360483C9EFC4}"/>
              </a:ext>
            </a:extLst>
          </p:cNvPr>
          <p:cNvSpPr/>
          <p:nvPr/>
        </p:nvSpPr>
        <p:spPr>
          <a:xfrm>
            <a:off x="3641372" y="3703787"/>
            <a:ext cx="1298575" cy="24685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55CA28-5362-BE9F-8E16-574A84DE0A71}"/>
              </a:ext>
            </a:extLst>
          </p:cNvPr>
          <p:cNvSpPr/>
          <p:nvPr/>
        </p:nvSpPr>
        <p:spPr>
          <a:xfrm>
            <a:off x="5393972" y="5761187"/>
            <a:ext cx="1298575" cy="4111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9B9BF1-8FAA-207A-3DD3-B04C58A63BD5}"/>
              </a:ext>
            </a:extLst>
          </p:cNvPr>
          <p:cNvSpPr/>
          <p:nvPr/>
        </p:nvSpPr>
        <p:spPr>
          <a:xfrm>
            <a:off x="7146572" y="4938856"/>
            <a:ext cx="1298575" cy="123348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2FD610-87F0-E0D0-99EF-A0DDFDB7F5F5}"/>
              </a:ext>
            </a:extLst>
          </p:cNvPr>
          <p:cNvSpPr/>
          <p:nvPr/>
        </p:nvSpPr>
        <p:spPr>
          <a:xfrm>
            <a:off x="8899172" y="2621109"/>
            <a:ext cx="1298575" cy="355123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0150-55A3-3AE7-1F8E-03340B1C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Losses at production are more prevalent in developing regions while food waste at consumption is more prevalent in developed regions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D003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(Percent of kcal lost and wasted)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D1897-0AFD-B2BE-13FF-FE4F95760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WRI analysis based on FAO. 2011. </a:t>
            </a:r>
            <a:r>
              <a:rPr lang="en-US" alt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food losses and food waste – extent, causes and prevention.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Rome: UN FAO. </a:t>
            </a:r>
          </a:p>
        </p:txBody>
      </p:sp>
      <p:pic>
        <p:nvPicPr>
          <p:cNvPr id="4" name="Picture 3" descr="slide_68.jpg">
            <a:extLst>
              <a:ext uri="{FF2B5EF4-FFF2-40B4-BE49-F238E27FC236}">
                <a16:creationId xmlns:a16="http://schemas.microsoft.com/office/drawing/2014/main" id="{510ABEDA-AFAC-16C9-5440-898C6F9C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596" y="1316190"/>
            <a:ext cx="8774807" cy="46685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6694F6-34FC-B901-472C-64C4444EADEB}"/>
              </a:ext>
            </a:extLst>
          </p:cNvPr>
          <p:cNvSpPr/>
          <p:nvPr/>
        </p:nvSpPr>
        <p:spPr>
          <a:xfrm>
            <a:off x="588434" y="6069010"/>
            <a:ext cx="81153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"/>
                <a:cs typeface="Arial"/>
              </a:rPr>
              <a:t>Note: Number may not sum to 100 due to rounding.</a:t>
            </a:r>
          </a:p>
        </p:txBody>
      </p:sp>
    </p:spTree>
    <p:extLst>
      <p:ext uri="{BB962C8B-B14F-4D97-AF65-F5344CB8AC3E}">
        <p14:creationId xmlns:p14="http://schemas.microsoft.com/office/powerpoint/2010/main" val="156453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0150-55A3-3AE7-1F8E-03340B1C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Cereals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comprise the most loss and waste when measured by calories, while fruits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 vegetables by weight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D1897-0AFD-B2BE-13FF-FE4F95760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Source: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WRI analysis based on FAO. 2011.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Global food losses and food waste—extent, causes and prevention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. Rome: UN FAO. </a:t>
            </a:r>
          </a:p>
        </p:txBody>
      </p:sp>
      <p:pic>
        <p:nvPicPr>
          <p:cNvPr id="4" name="Picture 3" descr="slide_65.jpg">
            <a:extLst>
              <a:ext uri="{FF2B5EF4-FFF2-40B4-BE49-F238E27FC236}">
                <a16:creationId xmlns:a16="http://schemas.microsoft.com/office/drawing/2014/main" id="{AAED7E0A-BA6C-F590-19C7-87C1DF7D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08" y="1860442"/>
            <a:ext cx="9849183" cy="37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F83464-5957-3244-D7D5-563EBA133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0"/>
            <a:ext cx="728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1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1.wp.com/www.un.org/sustainabledevelopment/wp-content/uploads/2015/08/UNSustainableDevelopmentGoals_Brand-01.png?resize=2550%2C544">
            <a:extLst>
              <a:ext uri="{FF2B5EF4-FFF2-40B4-BE49-F238E27FC236}">
                <a16:creationId xmlns:a16="http://schemas.microsoft.com/office/drawing/2014/main" id="{BC76476C-3578-DF5A-5549-66FDB0C1C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3" y="0"/>
            <a:ext cx="11277933" cy="24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ponsible consumption and production">
            <a:extLst>
              <a:ext uri="{FF2B5EF4-FFF2-40B4-BE49-F238E27FC236}">
                <a16:creationId xmlns:a16="http://schemas.microsoft.com/office/drawing/2014/main" id="{25804C20-9E08-6DEA-B0BD-8AE1FF4A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68" y="2905550"/>
            <a:ext cx="2728631" cy="27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4CD8D-DFA6-DC95-A263-7538BA92D837}"/>
              </a:ext>
            </a:extLst>
          </p:cNvPr>
          <p:cNvSpPr txBox="1"/>
          <p:nvPr/>
        </p:nvSpPr>
        <p:spPr>
          <a:xfrm>
            <a:off x="5275183" y="3223424"/>
            <a:ext cx="53386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000" b="1" dirty="0">
                <a:solidFill>
                  <a:srgbClr val="BC8B00"/>
                </a:solidFill>
              </a:rPr>
              <a:t>TARGET 12.3</a:t>
            </a:r>
          </a:p>
          <a:p>
            <a:pPr marL="0" lvl="1" algn="ctr"/>
            <a:endParaRPr lang="en-US" b="1" dirty="0">
              <a:solidFill>
                <a:srgbClr val="BC8B00"/>
              </a:solidFill>
            </a:endParaRPr>
          </a:p>
          <a:p>
            <a:pPr marL="0" lvl="1" algn="ctr"/>
            <a:r>
              <a:rPr lang="en-US" sz="1800" dirty="0">
                <a:solidFill>
                  <a:prstClr val="black"/>
                </a:solidFill>
              </a:rPr>
              <a:t>By 2030, halve per capita global food waste at the retail and consumer levels and reduce food losses along production and supply chains, including post-harvest losses.</a:t>
            </a:r>
          </a:p>
        </p:txBody>
      </p:sp>
    </p:spTree>
    <p:extLst>
      <p:ext uri="{BB962C8B-B14F-4D97-AF65-F5344CB8AC3E}">
        <p14:creationId xmlns:p14="http://schemas.microsoft.com/office/powerpoint/2010/main" val="353632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76DFEA-FAB0-9449-D4E7-43DAFA5A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7906"/>
            <a:ext cx="10515600" cy="2852737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9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Champions 12.3 is a unique coalition of leaders dedicated to inspiring ambition, mobilizing action, and accelerating progress toward achieving SDG Target 12.3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F868C-30B6-B859-DDC7-D65499F65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" r="71967" b="84048"/>
          <a:stretch/>
        </p:blipFill>
        <p:spPr>
          <a:xfrm>
            <a:off x="0" y="-3221"/>
            <a:ext cx="2156604" cy="7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5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RI-te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1008</Words>
  <Application>Microsoft Macintosh PowerPoint</Application>
  <PresentationFormat>Widescreen</PresentationFormat>
  <Paragraphs>187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Office Theme</vt:lpstr>
      <vt:lpstr>WRI-temp</vt:lpstr>
      <vt:lpstr>Food Loss and Waste</vt:lpstr>
      <vt:lpstr>A significant share of food intended for human consumption is lost or wasted from the farm to the fork </vt:lpstr>
      <vt:lpstr>Food is lost or wasted along the entire value chain</vt:lpstr>
      <vt:lpstr>Food loss and waste occurs more ‘near the fork’ in developed regions and more ‘near the farm’ in developing regions 100% = 1.5 quadrillion kcal</vt:lpstr>
      <vt:lpstr>Losses at production are more prevalent in developing regions while food waste at consumption is more prevalent in developed regions (Percent of kcal lost and wasted)</vt:lpstr>
      <vt:lpstr>Cereals comprise the most loss and waste when measured by calories, while fruits and vegetables by weight</vt:lpstr>
      <vt:lpstr>PowerPoint Presentation</vt:lpstr>
      <vt:lpstr>PowerPoint Presentation</vt:lpstr>
      <vt:lpstr>Champions 12.3 is a unique coalition of leaders dedicated to inspiring ambition, mobilizing action, and accelerating progress toward achieving SDG Target 12.3</vt:lpstr>
      <vt:lpstr>PowerPoint Presentation</vt:lpstr>
      <vt:lpstr>What Champions do…</vt:lpstr>
      <vt:lpstr>Possible approaches for reducing food loss and waste (not exhaustive)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Sarkar</dc:creator>
  <cp:lastModifiedBy>Sarah Sarkar</cp:lastModifiedBy>
  <cp:revision>1</cp:revision>
  <dcterms:created xsi:type="dcterms:W3CDTF">2023-08-21T15:41:48Z</dcterms:created>
  <dcterms:modified xsi:type="dcterms:W3CDTF">2023-08-21T16:52:42Z</dcterms:modified>
</cp:coreProperties>
</file>